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2399288" cy="43200638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7" d="100"/>
          <a:sy n="17" d="100"/>
        </p:scale>
        <p:origin x="30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FB8ED-0703-4F9A-8E00-8B8AD1DC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D7932-906A-406E-AB00-C45AA351AA22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98E51-30C4-9853-EC2A-9BD2AB14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5E32A-1C73-2589-C6E3-419D9604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338F4-E363-4806-9EF8-ABFDC7E3FF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8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50DFE-9691-705A-3C9E-22C71147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10137-87B2-4539-984B-B576D5DF1909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88DA-9A9C-E31F-A717-54C3D3A2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2C3D0-AE45-FF02-25D9-62144F2B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4E59-CAF7-4827-A737-932BDEE21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0FFD0-2412-940B-1363-91D13537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B4226-76B9-4B04-9858-1F958F55B06E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AD6D6-1D91-5257-1FEC-15A7222D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7DFE1-36D1-4E9E-1418-F01D7C56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1365-CC2B-4EF2-8ACB-729F5FE4FE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9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FA22C-3B16-1CA2-CF6F-6F9349E2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72199-BD3A-4F01-9225-456C67650CCD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15D3A-5128-78F2-F5E2-82FFAC27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91B7-C6D4-2C90-27DD-E473F7B9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3F36-B00C-440C-85A6-303EB07A74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9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8F95-96D5-5E5F-E135-C40A9EB3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2E6D-1A61-49AA-AB54-41463B642566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C8242-6824-9914-58B4-97EB9A0A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A8F67-517B-2357-3200-6F1B4A16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2A73-5AC1-442E-933E-8868DC56DF1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5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8D9F34-320E-06FE-470A-125D027E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A4D5-A425-43DD-B758-81AF55413ECE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FD7EBD-0A7F-0FEB-A73F-D95663B4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5B3EF8-1B68-B0D7-C2D8-D97D795E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475CA-4C3C-4760-8F7E-AEB48548CB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9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EC7502-871C-8D7E-4637-75C32554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FF7A-8A76-4751-8782-193CF43BC41D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FDE565-65BC-3D57-FFFD-AA813258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E5FEBF-E8C1-B98D-9B96-F0344261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0369F-E287-4691-A8D9-C228BD1BB1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74CC52-F535-E358-E39D-D0FE2755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06F33-D4A6-40C1-A588-4198FD877E78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4E1CC8-9921-9635-3A08-59C785E8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CAC567-221B-F965-5B32-7C07C43C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D2F34-661D-44E6-8B8F-0B77D043D2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AC215A-FD45-54D0-CC01-F4F3F9B1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7EEE4-2665-4A1F-9E5D-BC0348C59A82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A77E93-05AE-9DBE-13BA-1F3ACF07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E09F94-3AD3-1F2D-5E85-DEB98B47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6C65A-E00B-4A02-A532-CE29EF9BF9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2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3D1095-B917-3FFA-4A9E-643D86E4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0AEB-B02D-4CA9-9F9C-A2C4FDA948F9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43C16E-5040-45A7-F1AA-760086FB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E27BAE-A5E9-6663-69DB-04FB566F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A3D0-2C7F-497F-A4F7-8AEBA9A47C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3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rtlCol="0">
            <a:normAutofit/>
          </a:bodyPr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84910D-E2A9-BBFB-178D-F0F8E41D3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4DDD1-1775-40DB-8392-CC1A002D0134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FCE790-9338-2040-8825-2523347F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55F29A-3DCC-7E9A-39BF-CC7198DD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C16E-DD29-44E4-B138-045EDE74E7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FF3EF3F-40D3-D0FE-0ECF-D21B08910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27263" y="2300288"/>
            <a:ext cx="27944762" cy="835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57BE77C-25F2-0322-4500-F7C7B16F7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27263" y="11499850"/>
            <a:ext cx="27944762" cy="274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6FCE-D6EA-84D3-253C-2E172C089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7263" y="40039925"/>
            <a:ext cx="7289800" cy="2300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42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2367EA-66E8-4338-B384-E577EA2F116B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A6E8D-6978-371F-8552-4A4EFD46C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31500" y="40039925"/>
            <a:ext cx="10936288" cy="2300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42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0F96C-9F62-D757-179D-4E799B00E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82225" y="40039925"/>
            <a:ext cx="7289800" cy="2300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42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023D51-59B8-47C7-A8CB-140FED2264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2pPr>
      <a:lvl3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3pPr>
      <a:lvl4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4pPr>
      <a:lvl5pPr algn="l" defTabSz="3238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3238500" rtl="0" fontAlgn="base">
        <a:lnSpc>
          <a:spcPct val="90000"/>
        </a:lnSpc>
        <a:spcBef>
          <a:spcPct val="0"/>
        </a:spcBef>
        <a:spcAft>
          <a:spcPct val="0"/>
        </a:spcAft>
        <a:defRPr sz="15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809625" indent="-809625" algn="l" defTabSz="3238500" rtl="0" eaLnBrk="0" fontAlgn="base" hangingPunct="0">
        <a:lnSpc>
          <a:spcPct val="90000"/>
        </a:lnSpc>
        <a:spcBef>
          <a:spcPts val="3538"/>
        </a:spcBef>
        <a:spcAft>
          <a:spcPct val="0"/>
        </a:spcAft>
        <a:buFont typeface="Arial" panose="020B0604020202020204" pitchFamily="34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428875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049713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3pPr>
      <a:lvl4pPr marL="5668963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4pPr>
      <a:lvl5pPr marL="7288213" indent="-809625" algn="l" defTabSz="3238500" rtl="0" eaLnBrk="0" fontAlgn="base" hangingPunct="0">
        <a:lnSpc>
          <a:spcPct val="90000"/>
        </a:lnSpc>
        <a:spcBef>
          <a:spcPts val="1775"/>
        </a:spcBef>
        <a:spcAft>
          <a:spcPct val="0"/>
        </a:spcAft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DD496AA-A1A3-DFAC-FC63-4A7B19AE1340}"/>
              </a:ext>
            </a:extLst>
          </p:cNvPr>
          <p:cNvSpPr/>
          <p:nvPr/>
        </p:nvSpPr>
        <p:spPr>
          <a:xfrm>
            <a:off x="277813" y="7497763"/>
            <a:ext cx="31838900" cy="27241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39195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 TITLE PAPER TITLE PAPER TITLE PAPER TITLE </a:t>
            </a:r>
          </a:p>
          <a:p>
            <a:pPr algn="ctr" defTabSz="39195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9195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 Name</a:t>
            </a:r>
            <a:r>
              <a:rPr lang="en-US" sz="3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Author Name</a:t>
            </a:r>
            <a:r>
              <a:rPr lang="en-US" sz="3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Author Name</a:t>
            </a:r>
            <a:r>
              <a:rPr lang="en-US" sz="3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pt-B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pt-B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(s) </a:t>
            </a:r>
            <a:r>
              <a:rPr lang="pt-BR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Affiliation</a:t>
            </a:r>
            <a:r>
              <a:rPr lang="pt-B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t-BR" sz="2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pt-B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(s) </a:t>
            </a:r>
            <a:r>
              <a:rPr lang="pt-BR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Affiliation</a:t>
            </a:r>
            <a:r>
              <a:rPr lang="pt-BR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3,4,5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Author(s) Affiliation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en-US" sz="2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e-mail, Author</a:t>
            </a:r>
            <a:r>
              <a:rPr lang="pt-BR" sz="2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e-mail, Author</a:t>
            </a:r>
            <a:r>
              <a:rPr lang="pt-BR" sz="24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e-mail, …</a:t>
            </a:r>
            <a:endParaRPr lang="pt-BR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76E7BB63-EA9E-48A9-2881-512F9F6D5A77}"/>
              </a:ext>
            </a:extLst>
          </p:cNvPr>
          <p:cNvSpPr/>
          <p:nvPr/>
        </p:nvSpPr>
        <p:spPr>
          <a:xfrm>
            <a:off x="282575" y="10515600"/>
            <a:ext cx="15660688" cy="120967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124">
            <a:extLst>
              <a:ext uri="{FF2B5EF4-FFF2-40B4-BE49-F238E27FC236}">
                <a16:creationId xmlns:a16="http://schemas.microsoft.com/office/drawing/2014/main" id="{A28DBA18-44F3-02B0-E7CD-0E2127972D87}"/>
              </a:ext>
            </a:extLst>
          </p:cNvPr>
          <p:cNvSpPr/>
          <p:nvPr/>
        </p:nvSpPr>
        <p:spPr>
          <a:xfrm>
            <a:off x="282575" y="12018963"/>
            <a:ext cx="15660688" cy="11936412"/>
          </a:xfrm>
          <a:prstGeom prst="roundRect">
            <a:avLst>
              <a:gd name="adj" fmla="val 17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poster template is provided as a sample only.  You may change the layout of your poster if you like.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are guidelines recommended by COBEP/SPEC 2023 for all presentations to follow: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 Guidelines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should be sans serif type like Verdana or Tahoma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Headings should be 48pt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should be 28pt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smallest text size in figures and tables should be 24pt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size of the poster is 90cm by 120cm in portrait orientation.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structure for the poster support provided will follow the model shown in the image. The poster needs to have a structure and a cord for attachment.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3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18" charset="2"/>
            </a:endParaRP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D356CCFD-2062-409D-1579-9381E575468D}"/>
              </a:ext>
            </a:extLst>
          </p:cNvPr>
          <p:cNvSpPr/>
          <p:nvPr/>
        </p:nvSpPr>
        <p:spPr>
          <a:xfrm>
            <a:off x="282575" y="24249063"/>
            <a:ext cx="15660688" cy="11874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24">
            <a:extLst>
              <a:ext uri="{FF2B5EF4-FFF2-40B4-BE49-F238E27FC236}">
                <a16:creationId xmlns:a16="http://schemas.microsoft.com/office/drawing/2014/main" id="{9EB88ED5-D1DC-A6DE-ECA9-372AE89342F1}"/>
              </a:ext>
            </a:extLst>
          </p:cNvPr>
          <p:cNvSpPr/>
          <p:nvPr/>
        </p:nvSpPr>
        <p:spPr>
          <a:xfrm>
            <a:off x="282575" y="25730200"/>
            <a:ext cx="15660688" cy="16487775"/>
          </a:xfrm>
          <a:prstGeom prst="roundRect">
            <a:avLst>
              <a:gd name="adj" fmla="val 12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are guidelines recommended by COBEP/SPEC 2023 for all presentations to follow: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 Guidelines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should be sans serif type like Verdana or Tahoma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Headings should be 48pt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should be 28pt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smallest text size in figures and tables should be 24pt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size of the poster is 90cm by 120cm in portrait orientation.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structure for the poster support provided will follow the model shown in the image. The poster needs to have a structure and a cord for attachment.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18" charset="2"/>
            </a:endParaRP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7074CE9F-4234-ECCC-903F-B5C411A91C82}"/>
              </a:ext>
            </a:extLst>
          </p:cNvPr>
          <p:cNvSpPr/>
          <p:nvPr/>
        </p:nvSpPr>
        <p:spPr>
          <a:xfrm>
            <a:off x="16456025" y="10541000"/>
            <a:ext cx="15660688" cy="11874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ed Rectangle 124">
            <a:extLst>
              <a:ext uri="{FF2B5EF4-FFF2-40B4-BE49-F238E27FC236}">
                <a16:creationId xmlns:a16="http://schemas.microsoft.com/office/drawing/2014/main" id="{F179BEEE-7E6C-BC5E-C99E-EB2DC25A9E0C}"/>
              </a:ext>
            </a:extLst>
          </p:cNvPr>
          <p:cNvSpPr/>
          <p:nvPr/>
        </p:nvSpPr>
        <p:spPr>
          <a:xfrm>
            <a:off x="16456025" y="12045950"/>
            <a:ext cx="15660688" cy="15728950"/>
          </a:xfrm>
          <a:prstGeom prst="roundRect">
            <a:avLst>
              <a:gd name="adj" fmla="val 140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are guidelines recommended by COBEP/SPEC 2023 for all presentations to follow: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 Guidelines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should be sans serif type like Verdana or Tahoma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Headings should be 48pt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should be 28pt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smallest text size in figures and tables should be 24pt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size of the poster is 90cm by 120cm in portrait orientation.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structure for the poster support provided will follow the model shown in the image. The poster needs to have a structure and a cord for attachment.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18" charset="2"/>
            </a:endParaRPr>
          </a:p>
        </p:txBody>
      </p: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F4115617-1210-4CE3-F1FA-D917204B4CBF}"/>
              </a:ext>
            </a:extLst>
          </p:cNvPr>
          <p:cNvSpPr/>
          <p:nvPr/>
        </p:nvSpPr>
        <p:spPr>
          <a:xfrm>
            <a:off x="16456025" y="28089225"/>
            <a:ext cx="15660688" cy="118903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124">
            <a:extLst>
              <a:ext uri="{FF2B5EF4-FFF2-40B4-BE49-F238E27FC236}">
                <a16:creationId xmlns:a16="http://schemas.microsoft.com/office/drawing/2014/main" id="{1E6471C2-13E6-2F22-C6E2-079E999D135D}"/>
              </a:ext>
            </a:extLst>
          </p:cNvPr>
          <p:cNvSpPr/>
          <p:nvPr/>
        </p:nvSpPr>
        <p:spPr>
          <a:xfrm>
            <a:off x="16456025" y="29502100"/>
            <a:ext cx="15660688" cy="5422900"/>
          </a:xfrm>
          <a:prstGeom prst="roundRect">
            <a:avLst>
              <a:gd name="adj" fmla="val 23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are guidelines recommended by COBEP/SPEC 2023 for all presentations to follow: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 Guidelines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should be sans serif type like Verdana or Tahoma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Headings should be 48pt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should be 28pt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smallest text size in figures and tables should be 24pt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size of the poster is 90cm by 120cm in portrait orientation.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structure for the poster support provided will follow the model shown in the image. The poster needs to have a structure and a cord for attachment.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18" charset="2"/>
            </a:endParaRP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9689B5C6-F040-C4A8-D81E-F8A841BD68C3}"/>
              </a:ext>
            </a:extLst>
          </p:cNvPr>
          <p:cNvSpPr/>
          <p:nvPr/>
        </p:nvSpPr>
        <p:spPr>
          <a:xfrm>
            <a:off x="16456025" y="35148838"/>
            <a:ext cx="15660688" cy="118903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24">
            <a:extLst>
              <a:ext uri="{FF2B5EF4-FFF2-40B4-BE49-F238E27FC236}">
                <a16:creationId xmlns:a16="http://schemas.microsoft.com/office/drawing/2014/main" id="{EE79E6E4-5D96-6F54-0C1A-D2A82C0FAA0D}"/>
              </a:ext>
            </a:extLst>
          </p:cNvPr>
          <p:cNvSpPr/>
          <p:nvPr/>
        </p:nvSpPr>
        <p:spPr>
          <a:xfrm>
            <a:off x="16456025" y="36561713"/>
            <a:ext cx="15660688" cy="5656262"/>
          </a:xfrm>
          <a:prstGeom prst="roundRect">
            <a:avLst>
              <a:gd name="adj" fmla="val 350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are guidelines recommended by COBEP/SPEC 2023 for all presentations to follow: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0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Recommended Guidelines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should be sans serif type like Verdana or Tahoma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Headings should be 48pt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should be 28pt or larger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smallest text size in figures and tables should be 24pt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size of the poster is 90cm by 120cm in portrait orientation.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structure for the poster support provided will follow the model shown in the image. The poster needs to have a structure and a cord for attachment.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18" charset="2"/>
            </a:endParaRPr>
          </a:p>
        </p:txBody>
      </p:sp>
      <p:pic>
        <p:nvPicPr>
          <p:cNvPr id="2061" name="Imagem 20">
            <a:extLst>
              <a:ext uri="{FF2B5EF4-FFF2-40B4-BE49-F238E27FC236}">
                <a16:creationId xmlns:a16="http://schemas.microsoft.com/office/drawing/2014/main" id="{BC6F1BFD-0274-5D5F-01A0-3BC68EC3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8221325"/>
            <a:ext cx="5459412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65</TotalTime>
  <Words>542</Words>
  <Application>Microsoft Office PowerPoint</Application>
  <PresentationFormat>Personalizar</PresentationFormat>
  <Paragraphs>56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Tahoma</vt:lpstr>
      <vt:lpstr>Verdana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Tailan Orlando</dc:creator>
  <cp:lastModifiedBy>Tailan Orlando</cp:lastModifiedBy>
  <cp:revision>5</cp:revision>
  <dcterms:created xsi:type="dcterms:W3CDTF">2023-10-10T20:16:13Z</dcterms:created>
  <dcterms:modified xsi:type="dcterms:W3CDTF">2023-10-25T20:25:30Z</dcterms:modified>
</cp:coreProperties>
</file>