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161D7F19-91A8-4836-A5AB-29D9F7B56B64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8E3E1-C2E2-4E55-A165-FC16C5323740}" v="79" dt="2023-10-16T19:59:30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lan Orlando" userId="7d9b5629c8db9d5a" providerId="LiveId" clId="{4838E3E1-C2E2-4E55-A165-FC16C5323740}"/>
    <pc:docChg chg="undo custSel addSld delSld modSld addMainMaster delMainMaster modMainMaster modSection">
      <pc:chgData name="Tailan Orlando" userId="7d9b5629c8db9d5a" providerId="LiveId" clId="{4838E3E1-C2E2-4E55-A165-FC16C5323740}" dt="2023-10-17T15:18:46.013" v="494" actId="47"/>
      <pc:docMkLst>
        <pc:docMk/>
      </pc:docMkLst>
      <pc:sldChg chg="addSp delSp modSp mod setBg chgLayout">
        <pc:chgData name="Tailan Orlando" userId="7d9b5629c8db9d5a" providerId="LiveId" clId="{4838E3E1-C2E2-4E55-A165-FC16C5323740}" dt="2023-10-16T19:51:16.352" v="410" actId="20577"/>
        <pc:sldMkLst>
          <pc:docMk/>
          <pc:sldMk cId="1838041400" sldId="256"/>
        </pc:sldMkLst>
        <pc:spChg chg="add del mod">
          <ac:chgData name="Tailan Orlando" userId="7d9b5629c8db9d5a" providerId="LiveId" clId="{4838E3E1-C2E2-4E55-A165-FC16C5323740}" dt="2023-10-16T19:40:01.499" v="251"/>
          <ac:spMkLst>
            <pc:docMk/>
            <pc:sldMk cId="1838041400" sldId="256"/>
            <ac:spMk id="2" creationId="{1FE5B23D-E50E-2978-9718-7B483C36766F}"/>
          </ac:spMkLst>
        </pc:spChg>
        <pc:spChg chg="add del mod">
          <ac:chgData name="Tailan Orlando" userId="7d9b5629c8db9d5a" providerId="LiveId" clId="{4838E3E1-C2E2-4E55-A165-FC16C5323740}" dt="2023-10-16T19:40:01.499" v="251"/>
          <ac:spMkLst>
            <pc:docMk/>
            <pc:sldMk cId="1838041400" sldId="256"/>
            <ac:spMk id="5" creationId="{0E67436A-E9CE-75F6-2B9D-A2556DAF5F29}"/>
          </ac:spMkLst>
        </pc:spChg>
        <pc:spChg chg="add del mod">
          <ac:chgData name="Tailan Orlando" userId="7d9b5629c8db9d5a" providerId="LiveId" clId="{4838E3E1-C2E2-4E55-A165-FC16C5323740}" dt="2023-10-16T19:40:01.499" v="251"/>
          <ac:spMkLst>
            <pc:docMk/>
            <pc:sldMk cId="1838041400" sldId="256"/>
            <ac:spMk id="6" creationId="{2EA7840D-0238-6B86-AFC4-7FCB7B3DA35C}"/>
          </ac:spMkLst>
        </pc:spChg>
        <pc:spChg chg="del">
          <ac:chgData name="Tailan Orlando" userId="7d9b5629c8db9d5a" providerId="LiveId" clId="{4838E3E1-C2E2-4E55-A165-FC16C5323740}" dt="2023-10-16T19:48:24.982" v="371" actId="478"/>
          <ac:spMkLst>
            <pc:docMk/>
            <pc:sldMk cId="1838041400" sldId="256"/>
            <ac:spMk id="8" creationId="{533E995D-5849-1719-D91B-A268F3813184}"/>
          </ac:spMkLst>
        </pc:spChg>
        <pc:spChg chg="del mod">
          <ac:chgData name="Tailan Orlando" userId="7d9b5629c8db9d5a" providerId="LiveId" clId="{4838E3E1-C2E2-4E55-A165-FC16C5323740}" dt="2023-10-16T19:48:30.470" v="374" actId="478"/>
          <ac:spMkLst>
            <pc:docMk/>
            <pc:sldMk cId="1838041400" sldId="256"/>
            <ac:spMk id="9" creationId="{E230EDCD-55BE-568B-A481-28948AEEB3B3}"/>
          </ac:spMkLst>
        </pc:spChg>
        <pc:spChg chg="add del mod">
          <ac:chgData name="Tailan Orlando" userId="7d9b5629c8db9d5a" providerId="LiveId" clId="{4838E3E1-C2E2-4E55-A165-FC16C5323740}" dt="2023-10-16T19:40:01.499" v="251"/>
          <ac:spMkLst>
            <pc:docMk/>
            <pc:sldMk cId="1838041400" sldId="256"/>
            <ac:spMk id="10" creationId="{47044B23-022D-BFCA-6718-864F4B8DF816}"/>
          </ac:spMkLst>
        </pc:spChg>
        <pc:spChg chg="add del">
          <ac:chgData name="Tailan Orlando" userId="7d9b5629c8db9d5a" providerId="LiveId" clId="{4838E3E1-C2E2-4E55-A165-FC16C5323740}" dt="2023-10-16T19:48:26.997" v="373" actId="478"/>
          <ac:spMkLst>
            <pc:docMk/>
            <pc:sldMk cId="1838041400" sldId="256"/>
            <ac:spMk id="13" creationId="{DCBE34B9-655B-CE1B-5719-8A4807911F42}"/>
          </ac:spMkLst>
        </pc:spChg>
        <pc:spChg chg="add del mod ord">
          <ac:chgData name="Tailan Orlando" userId="7d9b5629c8db9d5a" providerId="LiveId" clId="{4838E3E1-C2E2-4E55-A165-FC16C5323740}" dt="2023-10-16T19:48:17.601" v="346" actId="700"/>
          <ac:spMkLst>
            <pc:docMk/>
            <pc:sldMk cId="1838041400" sldId="256"/>
            <ac:spMk id="17" creationId="{9F5A5A32-54B7-4139-63F5-06BE5F0AACDE}"/>
          </ac:spMkLst>
        </pc:spChg>
        <pc:spChg chg="add del mod ord">
          <ac:chgData name="Tailan Orlando" userId="7d9b5629c8db9d5a" providerId="LiveId" clId="{4838E3E1-C2E2-4E55-A165-FC16C5323740}" dt="2023-10-16T19:48:17.601" v="346" actId="700"/>
          <ac:spMkLst>
            <pc:docMk/>
            <pc:sldMk cId="1838041400" sldId="256"/>
            <ac:spMk id="18" creationId="{D118D919-F240-B92F-989A-05FB480F5418}"/>
          </ac:spMkLst>
        </pc:spChg>
        <pc:spChg chg="add mod">
          <ac:chgData name="Tailan Orlando" userId="7d9b5629c8db9d5a" providerId="LiveId" clId="{4838E3E1-C2E2-4E55-A165-FC16C5323740}" dt="2023-10-16T19:51:01.369" v="406" actId="20577"/>
          <ac:spMkLst>
            <pc:docMk/>
            <pc:sldMk cId="1838041400" sldId="256"/>
            <ac:spMk id="19" creationId="{4FFC4C84-F079-AA7F-F944-C539C13FF35B}"/>
          </ac:spMkLst>
        </pc:spChg>
        <pc:spChg chg="add mod">
          <ac:chgData name="Tailan Orlando" userId="7d9b5629c8db9d5a" providerId="LiveId" clId="{4838E3E1-C2E2-4E55-A165-FC16C5323740}" dt="2023-10-16T19:51:09.358" v="408" actId="20577"/>
          <ac:spMkLst>
            <pc:docMk/>
            <pc:sldMk cId="1838041400" sldId="256"/>
            <ac:spMk id="20" creationId="{576F8C74-A831-58F6-679E-43EEDA152A06}"/>
          </ac:spMkLst>
        </pc:spChg>
        <pc:spChg chg="add mod">
          <ac:chgData name="Tailan Orlando" userId="7d9b5629c8db9d5a" providerId="LiveId" clId="{4838E3E1-C2E2-4E55-A165-FC16C5323740}" dt="2023-10-16T19:51:16.352" v="410" actId="20577"/>
          <ac:spMkLst>
            <pc:docMk/>
            <pc:sldMk cId="1838041400" sldId="256"/>
            <ac:spMk id="21" creationId="{DC527BD6-8290-5640-DF0E-50CABBD7735A}"/>
          </ac:spMkLst>
        </pc:sp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3" creationId="{2184F9C0-DFD8-603B-90D6-16B56B2861A3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4" creationId="{5445E8EA-6D16-15E6-663A-AF88854A5463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7" creationId="{2282DCD5-26D1-FC08-A839-792A3CC83AFB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11" creationId="{64E35380-0E27-54F5-8E15-E93C8BB27BA3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12" creationId="{9EB35B39-0A19-133A-9B0D-0FA585C1361E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14" creationId="{4B280261-78E0-B585-3C06-6118DAE65B28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15" creationId="{7124F453-E292-CFEA-EEF5-9BBD46B72129}"/>
          </ac:picMkLst>
        </pc:picChg>
        <pc:picChg chg="add del mod">
          <ac:chgData name="Tailan Orlando" userId="7d9b5629c8db9d5a" providerId="LiveId" clId="{4838E3E1-C2E2-4E55-A165-FC16C5323740}" dt="2023-10-16T19:40:01.499" v="251"/>
          <ac:picMkLst>
            <pc:docMk/>
            <pc:sldMk cId="1838041400" sldId="256"/>
            <ac:picMk id="16" creationId="{737A84AA-6F61-62D3-FCC4-760CCB562AF0}"/>
          </ac:picMkLst>
        </pc:picChg>
      </pc:sldChg>
      <pc:sldChg chg="addSp delSp modSp add del mod">
        <pc:chgData name="Tailan Orlando" userId="7d9b5629c8db9d5a" providerId="LiveId" clId="{4838E3E1-C2E2-4E55-A165-FC16C5323740}" dt="2023-10-16T19:53:03.940" v="429" actId="47"/>
        <pc:sldMkLst>
          <pc:docMk/>
          <pc:sldMk cId="2510117263" sldId="257"/>
        </pc:sldMkLst>
        <pc:spChg chg="add del mod">
          <ac:chgData name="Tailan Orlando" userId="7d9b5629c8db9d5a" providerId="LiveId" clId="{4838E3E1-C2E2-4E55-A165-FC16C5323740}" dt="2023-10-16T19:14:07.711" v="7"/>
          <ac:spMkLst>
            <pc:docMk/>
            <pc:sldMk cId="2510117263" sldId="257"/>
            <ac:spMk id="3" creationId="{92159A81-61F5-D3C1-1741-430820BD5EB5}"/>
          </ac:spMkLst>
        </pc:spChg>
        <pc:picChg chg="add mod">
          <ac:chgData name="Tailan Orlando" userId="7d9b5629c8db9d5a" providerId="LiveId" clId="{4838E3E1-C2E2-4E55-A165-FC16C5323740}" dt="2023-10-16T19:18:22.137" v="57" actId="12789"/>
          <ac:picMkLst>
            <pc:docMk/>
            <pc:sldMk cId="2510117263" sldId="257"/>
            <ac:picMk id="11" creationId="{66FF5AE9-26A6-F93B-B3DF-2DAA7342DA06}"/>
          </ac:picMkLst>
        </pc:picChg>
        <pc:picChg chg="mod">
          <ac:chgData name="Tailan Orlando" userId="7d9b5629c8db9d5a" providerId="LiveId" clId="{4838E3E1-C2E2-4E55-A165-FC16C5323740}" dt="2023-10-16T19:18:24.016" v="58" actId="408"/>
          <ac:picMkLst>
            <pc:docMk/>
            <pc:sldMk cId="2510117263" sldId="257"/>
            <ac:picMk id="13" creationId="{CF48B66E-21A6-4557-A86C-B822F247BF30}"/>
          </ac:picMkLst>
        </pc:picChg>
        <pc:picChg chg="add mod">
          <ac:chgData name="Tailan Orlando" userId="7d9b5629c8db9d5a" providerId="LiveId" clId="{4838E3E1-C2E2-4E55-A165-FC16C5323740}" dt="2023-10-16T19:18:24.016" v="58" actId="408"/>
          <ac:picMkLst>
            <pc:docMk/>
            <pc:sldMk cId="2510117263" sldId="257"/>
            <ac:picMk id="14" creationId="{3372D7A0-4A4D-7580-5C18-5DB77F816AE4}"/>
          </ac:picMkLst>
        </pc:picChg>
        <pc:picChg chg="add mod">
          <ac:chgData name="Tailan Orlando" userId="7d9b5629c8db9d5a" providerId="LiveId" clId="{4838E3E1-C2E2-4E55-A165-FC16C5323740}" dt="2023-10-16T19:18:24.016" v="58" actId="408"/>
          <ac:picMkLst>
            <pc:docMk/>
            <pc:sldMk cId="2510117263" sldId="257"/>
            <ac:picMk id="16" creationId="{8E7A6F79-919D-608A-9ABF-22031E7E6C5B}"/>
          </ac:picMkLst>
        </pc:picChg>
        <pc:picChg chg="del mod">
          <ac:chgData name="Tailan Orlando" userId="7d9b5629c8db9d5a" providerId="LiveId" clId="{4838E3E1-C2E2-4E55-A165-FC16C5323740}" dt="2023-10-16T19:13:42.712" v="6" actId="478"/>
          <ac:picMkLst>
            <pc:docMk/>
            <pc:sldMk cId="2510117263" sldId="257"/>
            <ac:picMk id="17" creationId="{0A52DD4E-8677-BFA3-864C-445652131539}"/>
          </ac:picMkLst>
        </pc:picChg>
        <pc:picChg chg="add mod">
          <ac:chgData name="Tailan Orlando" userId="7d9b5629c8db9d5a" providerId="LiveId" clId="{4838E3E1-C2E2-4E55-A165-FC16C5323740}" dt="2023-10-16T19:18:22.137" v="57" actId="12789"/>
          <ac:picMkLst>
            <pc:docMk/>
            <pc:sldMk cId="2510117263" sldId="257"/>
            <ac:picMk id="22" creationId="{40B5463E-95D7-4116-DC87-C6156BFE3CED}"/>
          </ac:picMkLst>
        </pc:picChg>
        <pc:picChg chg="add del mod">
          <ac:chgData name="Tailan Orlando" userId="7d9b5629c8db9d5a" providerId="LiveId" clId="{4838E3E1-C2E2-4E55-A165-FC16C5323740}" dt="2023-10-16T19:15:47.394" v="26"/>
          <ac:picMkLst>
            <pc:docMk/>
            <pc:sldMk cId="2510117263" sldId="257"/>
            <ac:picMk id="24" creationId="{DA0954DC-7281-A81D-6691-AD76704E0607}"/>
          </ac:picMkLst>
        </pc:picChg>
        <pc:picChg chg="add del mod">
          <ac:chgData name="Tailan Orlando" userId="7d9b5629c8db9d5a" providerId="LiveId" clId="{4838E3E1-C2E2-4E55-A165-FC16C5323740}" dt="2023-10-16T19:15:54.148" v="28"/>
          <ac:picMkLst>
            <pc:docMk/>
            <pc:sldMk cId="2510117263" sldId="257"/>
            <ac:picMk id="26" creationId="{3A431D1D-BD5C-FE63-DAC6-927025DA6788}"/>
          </ac:picMkLst>
        </pc:picChg>
        <pc:picChg chg="add del mod">
          <ac:chgData name="Tailan Orlando" userId="7d9b5629c8db9d5a" providerId="LiveId" clId="{4838E3E1-C2E2-4E55-A165-FC16C5323740}" dt="2023-10-16T19:16:33.083" v="33" actId="478"/>
          <ac:picMkLst>
            <pc:docMk/>
            <pc:sldMk cId="2510117263" sldId="257"/>
            <ac:picMk id="28" creationId="{D9646191-2756-429E-2EA3-B9EAA4E8DBB9}"/>
          </ac:picMkLst>
        </pc:picChg>
        <pc:picChg chg="add del">
          <ac:chgData name="Tailan Orlando" userId="7d9b5629c8db9d5a" providerId="LiveId" clId="{4838E3E1-C2E2-4E55-A165-FC16C5323740}" dt="2023-10-16T19:17:01.547" v="35" actId="22"/>
          <ac:picMkLst>
            <pc:docMk/>
            <pc:sldMk cId="2510117263" sldId="257"/>
            <ac:picMk id="30" creationId="{58932241-BB44-5BCD-81F8-65E6FB36AC35}"/>
          </ac:picMkLst>
        </pc:picChg>
        <pc:picChg chg="add mod">
          <ac:chgData name="Tailan Orlando" userId="7d9b5629c8db9d5a" providerId="LiveId" clId="{4838E3E1-C2E2-4E55-A165-FC16C5323740}" dt="2023-10-16T19:18:24.016" v="58" actId="408"/>
          <ac:picMkLst>
            <pc:docMk/>
            <pc:sldMk cId="2510117263" sldId="257"/>
            <ac:picMk id="32" creationId="{B606B379-756A-4EA1-12FF-5F60ABE460DD}"/>
          </ac:picMkLst>
        </pc:picChg>
      </pc:sldChg>
      <pc:sldChg chg="new add del">
        <pc:chgData name="Tailan Orlando" userId="7d9b5629c8db9d5a" providerId="LiveId" clId="{4838E3E1-C2E2-4E55-A165-FC16C5323740}" dt="2023-10-16T19:27:42.412" v="122" actId="680"/>
        <pc:sldMkLst>
          <pc:docMk/>
          <pc:sldMk cId="95008278" sldId="258"/>
        </pc:sldMkLst>
      </pc:sldChg>
      <pc:sldChg chg="new add del">
        <pc:chgData name="Tailan Orlando" userId="7d9b5629c8db9d5a" providerId="LiveId" clId="{4838E3E1-C2E2-4E55-A165-FC16C5323740}" dt="2023-10-16T19:27:48.576" v="138" actId="680"/>
        <pc:sldMkLst>
          <pc:docMk/>
          <pc:sldMk cId="216559502" sldId="258"/>
        </pc:sldMkLst>
      </pc:sldChg>
      <pc:sldChg chg="new del">
        <pc:chgData name="Tailan Orlando" userId="7d9b5629c8db9d5a" providerId="LiveId" clId="{4838E3E1-C2E2-4E55-A165-FC16C5323740}" dt="2023-10-16T19:34:18.940" v="195" actId="47"/>
        <pc:sldMkLst>
          <pc:docMk/>
          <pc:sldMk cId="787384228" sldId="258"/>
        </pc:sldMkLst>
      </pc:sldChg>
      <pc:sldChg chg="delSp modSp new del mod modClrScheme chgLayout">
        <pc:chgData name="Tailan Orlando" userId="7d9b5629c8db9d5a" providerId="LiveId" clId="{4838E3E1-C2E2-4E55-A165-FC16C5323740}" dt="2023-10-16T19:41:19.717" v="261" actId="47"/>
        <pc:sldMkLst>
          <pc:docMk/>
          <pc:sldMk cId="1047717035" sldId="258"/>
        </pc:sldMkLst>
        <pc:spChg chg="mod ord">
          <ac:chgData name="Tailan Orlando" userId="7d9b5629c8db9d5a" providerId="LiveId" clId="{4838E3E1-C2E2-4E55-A165-FC16C5323740}" dt="2023-10-16T19:41:02.411" v="259" actId="700"/>
          <ac:spMkLst>
            <pc:docMk/>
            <pc:sldMk cId="1047717035" sldId="258"/>
            <ac:spMk id="2" creationId="{B866B76D-C5CE-6CF7-E526-C28312616B06}"/>
          </ac:spMkLst>
        </pc:spChg>
        <pc:spChg chg="del mod ord">
          <ac:chgData name="Tailan Orlando" userId="7d9b5629c8db9d5a" providerId="LiveId" clId="{4838E3E1-C2E2-4E55-A165-FC16C5323740}" dt="2023-10-16T19:41:11.039" v="260" actId="478"/>
          <ac:spMkLst>
            <pc:docMk/>
            <pc:sldMk cId="1047717035" sldId="258"/>
            <ac:spMk id="3" creationId="{C6B2B867-0AC5-502E-9C64-ABD1EDC2AC74}"/>
          </ac:spMkLst>
        </pc:spChg>
        <pc:spChg chg="del">
          <ac:chgData name="Tailan Orlando" userId="7d9b5629c8db9d5a" providerId="LiveId" clId="{4838E3E1-C2E2-4E55-A165-FC16C5323740}" dt="2023-10-16T19:41:02.411" v="259" actId="700"/>
          <ac:spMkLst>
            <pc:docMk/>
            <pc:sldMk cId="1047717035" sldId="258"/>
            <ac:spMk id="4" creationId="{CED5C9E9-EE22-57BC-9606-3DA864062BD4}"/>
          </ac:spMkLst>
        </pc:spChg>
      </pc:sldChg>
      <pc:sldChg chg="add del">
        <pc:chgData name="Tailan Orlando" userId="7d9b5629c8db9d5a" providerId="LiveId" clId="{4838E3E1-C2E2-4E55-A165-FC16C5323740}" dt="2023-10-16T19:24:05.705" v="94" actId="47"/>
        <pc:sldMkLst>
          <pc:docMk/>
          <pc:sldMk cId="1372476427" sldId="258"/>
        </pc:sldMkLst>
      </pc:sldChg>
      <pc:sldChg chg="new del">
        <pc:chgData name="Tailan Orlando" userId="7d9b5629c8db9d5a" providerId="LiveId" clId="{4838E3E1-C2E2-4E55-A165-FC16C5323740}" dt="2023-10-16T19:51:24.342" v="411" actId="47"/>
        <pc:sldMkLst>
          <pc:docMk/>
          <pc:sldMk cId="2019301768" sldId="258"/>
        </pc:sldMkLst>
      </pc:sldChg>
      <pc:sldChg chg="new del">
        <pc:chgData name="Tailan Orlando" userId="7d9b5629c8db9d5a" providerId="LiveId" clId="{4838E3E1-C2E2-4E55-A165-FC16C5323740}" dt="2023-10-16T19:27:25.572" v="120" actId="680"/>
        <pc:sldMkLst>
          <pc:docMk/>
          <pc:sldMk cId="2434010722" sldId="258"/>
        </pc:sldMkLst>
      </pc:sldChg>
      <pc:sldChg chg="new del">
        <pc:chgData name="Tailan Orlando" userId="7d9b5629c8db9d5a" providerId="LiveId" clId="{4838E3E1-C2E2-4E55-A165-FC16C5323740}" dt="2023-10-16T19:37:37.869" v="224" actId="680"/>
        <pc:sldMkLst>
          <pc:docMk/>
          <pc:sldMk cId="2475263076" sldId="258"/>
        </pc:sldMkLst>
      </pc:sldChg>
      <pc:sldChg chg="modSp new del mod">
        <pc:chgData name="Tailan Orlando" userId="7d9b5629c8db9d5a" providerId="LiveId" clId="{4838E3E1-C2E2-4E55-A165-FC16C5323740}" dt="2023-10-16T19:43:32.823" v="289" actId="47"/>
        <pc:sldMkLst>
          <pc:docMk/>
          <pc:sldMk cId="3339177755" sldId="258"/>
        </pc:sldMkLst>
        <pc:spChg chg="mod">
          <ac:chgData name="Tailan Orlando" userId="7d9b5629c8db9d5a" providerId="LiveId" clId="{4838E3E1-C2E2-4E55-A165-FC16C5323740}" dt="2023-10-16T19:43:22.663" v="286" actId="20577"/>
          <ac:spMkLst>
            <pc:docMk/>
            <pc:sldMk cId="3339177755" sldId="258"/>
            <ac:spMk id="3" creationId="{80D6F25B-22FA-915F-AE11-FD961A10CB60}"/>
          </ac:spMkLst>
        </pc:spChg>
      </pc:sldChg>
      <pc:sldChg chg="modSp new mod">
        <pc:chgData name="Tailan Orlando" userId="7d9b5629c8db9d5a" providerId="LiveId" clId="{4838E3E1-C2E2-4E55-A165-FC16C5323740}" dt="2023-10-16T19:58:20.311" v="473" actId="20577"/>
        <pc:sldMkLst>
          <pc:docMk/>
          <pc:sldMk cId="3392736147" sldId="258"/>
        </pc:sldMkLst>
        <pc:spChg chg="mod">
          <ac:chgData name="Tailan Orlando" userId="7d9b5629c8db9d5a" providerId="LiveId" clId="{4838E3E1-C2E2-4E55-A165-FC16C5323740}" dt="2023-10-16T19:58:20.311" v="473" actId="20577"/>
          <ac:spMkLst>
            <pc:docMk/>
            <pc:sldMk cId="3392736147" sldId="258"/>
            <ac:spMk id="3" creationId="{8B0FEC79-1E6E-C42A-3442-D7FD20320CEF}"/>
          </ac:spMkLst>
        </pc:spChg>
        <pc:spChg chg="mod">
          <ac:chgData name="Tailan Orlando" userId="7d9b5629c8db9d5a" providerId="LiveId" clId="{4838E3E1-C2E2-4E55-A165-FC16C5323740}" dt="2023-10-16T19:53:02.081" v="428"/>
          <ac:spMkLst>
            <pc:docMk/>
            <pc:sldMk cId="3392736147" sldId="258"/>
            <ac:spMk id="4" creationId="{1CD49238-0098-8B4D-B12B-AE1F3CB40E01}"/>
          </ac:spMkLst>
        </pc:spChg>
        <pc:spChg chg="mod">
          <ac:chgData name="Tailan Orlando" userId="7d9b5629c8db9d5a" providerId="LiveId" clId="{4838E3E1-C2E2-4E55-A165-FC16C5323740}" dt="2023-10-16T19:52:48.922" v="425" actId="20577"/>
          <ac:spMkLst>
            <pc:docMk/>
            <pc:sldMk cId="3392736147" sldId="258"/>
            <ac:spMk id="5" creationId="{4FCED940-C2C0-7C21-DABC-0A3D47667FC7}"/>
          </ac:spMkLst>
        </pc:spChg>
      </pc:sldChg>
      <pc:sldChg chg="modSp new del mod">
        <pc:chgData name="Tailan Orlando" userId="7d9b5629c8db9d5a" providerId="LiveId" clId="{4838E3E1-C2E2-4E55-A165-FC16C5323740}" dt="2023-10-16T19:52:34.056" v="421" actId="47"/>
        <pc:sldMkLst>
          <pc:docMk/>
          <pc:sldMk cId="3541693484" sldId="258"/>
        </pc:sldMkLst>
        <pc:spChg chg="mod">
          <ac:chgData name="Tailan Orlando" userId="7d9b5629c8db9d5a" providerId="LiveId" clId="{4838E3E1-C2E2-4E55-A165-FC16C5323740}" dt="2023-10-16T19:52:03.449" v="417" actId="255"/>
          <ac:spMkLst>
            <pc:docMk/>
            <pc:sldMk cId="3541693484" sldId="258"/>
            <ac:spMk id="5" creationId="{5ECC2F4D-BEEE-A7F2-71F6-E4472ED815A7}"/>
          </ac:spMkLst>
        </pc:spChg>
      </pc:sldChg>
      <pc:sldChg chg="new del">
        <pc:chgData name="Tailan Orlando" userId="7d9b5629c8db9d5a" providerId="LiveId" clId="{4838E3E1-C2E2-4E55-A165-FC16C5323740}" dt="2023-10-16T19:34:31.905" v="200" actId="47"/>
        <pc:sldMkLst>
          <pc:docMk/>
          <pc:sldMk cId="4208211216" sldId="258"/>
        </pc:sldMkLst>
      </pc:sldChg>
      <pc:sldChg chg="new add del">
        <pc:chgData name="Tailan Orlando" userId="7d9b5629c8db9d5a" providerId="LiveId" clId="{4838E3E1-C2E2-4E55-A165-FC16C5323740}" dt="2023-10-16T19:24:06.749" v="95" actId="47"/>
        <pc:sldMkLst>
          <pc:docMk/>
          <pc:sldMk cId="368414038" sldId="259"/>
        </pc:sldMkLst>
      </pc:sldChg>
      <pc:sldChg chg="addSp delSp modSp new del mod modClrScheme chgLayout">
        <pc:chgData name="Tailan Orlando" userId="7d9b5629c8db9d5a" providerId="LiveId" clId="{4838E3E1-C2E2-4E55-A165-FC16C5323740}" dt="2023-10-16T20:00:23.348" v="487" actId="47"/>
        <pc:sldMkLst>
          <pc:docMk/>
          <pc:sldMk cId="417374439" sldId="259"/>
        </pc:sldMkLst>
        <pc:spChg chg="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2" creationId="{1137BE74-6D9A-1D49-662B-54ADE95DC1CB}"/>
          </ac:spMkLst>
        </pc:spChg>
        <pc:spChg chg="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3" creationId="{8D0C3FB5-277A-3C30-1C60-409105017D6C}"/>
          </ac:spMkLst>
        </pc:spChg>
        <pc:spChg chg="del 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4" creationId="{8FCDBCB8-CA49-2356-77B8-1FE664D13B31}"/>
          </ac:spMkLst>
        </pc:spChg>
        <pc:spChg chg="del 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5" creationId="{0DA6AE69-844E-7A2A-A874-2C57A2843690}"/>
          </ac:spMkLst>
        </pc:spChg>
        <pc:spChg chg="add 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6" creationId="{36288D37-6897-3B1A-528B-8E62D4D8123F}"/>
          </ac:spMkLst>
        </pc:spChg>
        <pc:spChg chg="add 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7" creationId="{64A0EB33-192D-CDA8-0783-7989FBA8249A}"/>
          </ac:spMkLst>
        </pc:spChg>
        <pc:spChg chg="add mod ord">
          <ac:chgData name="Tailan Orlando" userId="7d9b5629c8db9d5a" providerId="LiveId" clId="{4838E3E1-C2E2-4E55-A165-FC16C5323740}" dt="2023-10-16T20:00:14.495" v="486" actId="700"/>
          <ac:spMkLst>
            <pc:docMk/>
            <pc:sldMk cId="417374439" sldId="259"/>
            <ac:spMk id="8" creationId="{C5780F55-CD77-6FB2-2DEB-59ABB95117B2}"/>
          </ac:spMkLst>
        </pc:spChg>
      </pc:sldChg>
      <pc:sldChg chg="new del">
        <pc:chgData name="Tailan Orlando" userId="7d9b5629c8db9d5a" providerId="LiveId" clId="{4838E3E1-C2E2-4E55-A165-FC16C5323740}" dt="2023-10-17T15:18:46.013" v="494" actId="47"/>
        <pc:sldMkLst>
          <pc:docMk/>
          <pc:sldMk cId="2392721552" sldId="259"/>
        </pc:sldMkLst>
      </pc:sldChg>
      <pc:sldChg chg="new del">
        <pc:chgData name="Tailan Orlando" userId="7d9b5629c8db9d5a" providerId="LiveId" clId="{4838E3E1-C2E2-4E55-A165-FC16C5323740}" dt="2023-10-16T19:54:00.979" v="438" actId="47"/>
        <pc:sldMkLst>
          <pc:docMk/>
          <pc:sldMk cId="2474882086" sldId="259"/>
        </pc:sldMkLst>
      </pc:sldChg>
      <pc:sldChg chg="new add del">
        <pc:chgData name="Tailan Orlando" userId="7d9b5629c8db9d5a" providerId="LiveId" clId="{4838E3E1-C2E2-4E55-A165-FC16C5323740}" dt="2023-10-16T19:27:43.532" v="127" actId="680"/>
        <pc:sldMkLst>
          <pc:docMk/>
          <pc:sldMk cId="2995142748" sldId="259"/>
        </pc:sldMkLst>
      </pc:sldChg>
      <pc:sldChg chg="new del">
        <pc:chgData name="Tailan Orlando" userId="7d9b5629c8db9d5a" providerId="LiveId" clId="{4838E3E1-C2E2-4E55-A165-FC16C5323740}" dt="2023-10-16T19:34:32.636" v="201" actId="47"/>
        <pc:sldMkLst>
          <pc:docMk/>
          <pc:sldMk cId="3024842689" sldId="259"/>
        </pc:sldMkLst>
      </pc:sldChg>
      <pc:sldChg chg="new del">
        <pc:chgData name="Tailan Orlando" userId="7d9b5629c8db9d5a" providerId="LiveId" clId="{4838E3E1-C2E2-4E55-A165-FC16C5323740}" dt="2023-10-16T19:43:34.214" v="291" actId="47"/>
        <pc:sldMkLst>
          <pc:docMk/>
          <pc:sldMk cId="3049676382" sldId="259"/>
        </pc:sldMkLst>
      </pc:sldChg>
      <pc:sldChg chg="new del">
        <pc:chgData name="Tailan Orlando" userId="7d9b5629c8db9d5a" providerId="LiveId" clId="{4838E3E1-C2E2-4E55-A165-FC16C5323740}" dt="2023-10-16T19:59:12.790" v="476" actId="47"/>
        <pc:sldMkLst>
          <pc:docMk/>
          <pc:sldMk cId="3187301393" sldId="259"/>
        </pc:sldMkLst>
      </pc:sldChg>
      <pc:sldChg chg="new del">
        <pc:chgData name="Tailan Orlando" userId="7d9b5629c8db9d5a" providerId="LiveId" clId="{4838E3E1-C2E2-4E55-A165-FC16C5323740}" dt="2023-10-16T19:51:29.232" v="414" actId="47"/>
        <pc:sldMkLst>
          <pc:docMk/>
          <pc:sldMk cId="3296702352" sldId="259"/>
        </pc:sldMkLst>
      </pc:sldChg>
      <pc:sldChg chg="new del">
        <pc:chgData name="Tailan Orlando" userId="7d9b5629c8db9d5a" providerId="LiveId" clId="{4838E3E1-C2E2-4E55-A165-FC16C5323740}" dt="2023-10-16T20:00:08.703" v="484" actId="47"/>
        <pc:sldMkLst>
          <pc:docMk/>
          <pc:sldMk cId="3362260194" sldId="259"/>
        </pc:sldMkLst>
      </pc:sldChg>
      <pc:sldChg chg="new del">
        <pc:chgData name="Tailan Orlando" userId="7d9b5629c8db9d5a" providerId="LiveId" clId="{4838E3E1-C2E2-4E55-A165-FC16C5323740}" dt="2023-10-16T19:53:17.052" v="431" actId="47"/>
        <pc:sldMkLst>
          <pc:docMk/>
          <pc:sldMk cId="4229361565" sldId="259"/>
        </pc:sldMkLst>
      </pc:sldChg>
      <pc:sldChg chg="new add del">
        <pc:chgData name="Tailan Orlando" userId="7d9b5629c8db9d5a" providerId="LiveId" clId="{4838E3E1-C2E2-4E55-A165-FC16C5323740}" dt="2023-10-16T19:27:43.362" v="126" actId="680"/>
        <pc:sldMkLst>
          <pc:docMk/>
          <pc:sldMk cId="1092114100" sldId="260"/>
        </pc:sldMkLst>
      </pc:sldChg>
      <pc:sldChg chg="new del">
        <pc:chgData name="Tailan Orlando" userId="7d9b5629c8db9d5a" providerId="LiveId" clId="{4838E3E1-C2E2-4E55-A165-FC16C5323740}" dt="2023-10-16T19:43:33.557" v="290" actId="47"/>
        <pc:sldMkLst>
          <pc:docMk/>
          <pc:sldMk cId="1289039439" sldId="260"/>
        </pc:sldMkLst>
      </pc:sldChg>
      <pc:sldChg chg="new del">
        <pc:chgData name="Tailan Orlando" userId="7d9b5629c8db9d5a" providerId="LiveId" clId="{4838E3E1-C2E2-4E55-A165-FC16C5323740}" dt="2023-10-16T19:59:13.653" v="477" actId="47"/>
        <pc:sldMkLst>
          <pc:docMk/>
          <pc:sldMk cId="1349463580" sldId="260"/>
        </pc:sldMkLst>
      </pc:sldChg>
      <pc:sldChg chg="new del">
        <pc:chgData name="Tailan Orlando" userId="7d9b5629c8db9d5a" providerId="LiveId" clId="{4838E3E1-C2E2-4E55-A165-FC16C5323740}" dt="2023-10-16T19:34:31.214" v="199" actId="47"/>
        <pc:sldMkLst>
          <pc:docMk/>
          <pc:sldMk cId="1627710736" sldId="260"/>
        </pc:sldMkLst>
      </pc:sldChg>
      <pc:sldMasterChg chg="addSp delSp modSp mod setBg addSldLayout delSldLayout modSldLayout">
        <pc:chgData name="Tailan Orlando" userId="7d9b5629c8db9d5a" providerId="LiveId" clId="{4838E3E1-C2E2-4E55-A165-FC16C5323740}" dt="2023-10-17T15:17:58.196" v="492" actId="1076"/>
        <pc:sldMasterMkLst>
          <pc:docMk/>
          <pc:sldMasterMk cId="3914401011" sldId="2147483648"/>
        </pc:sldMasterMkLst>
        <pc:spChg chg="del">
          <ac:chgData name="Tailan Orlando" userId="7d9b5629c8db9d5a" providerId="LiveId" clId="{4838E3E1-C2E2-4E55-A165-FC16C5323740}" dt="2023-10-16T19:21:50.217" v="70" actId="478"/>
          <ac:spMkLst>
            <pc:docMk/>
            <pc:sldMasterMk cId="3914401011" sldId="2147483648"/>
            <ac:spMk id="2" creationId="{885BF2C5-18AA-6C34-1A97-DB2F23CB7A33}"/>
          </ac:spMkLst>
        </pc:spChg>
        <pc:spChg chg="del">
          <ac:chgData name="Tailan Orlando" userId="7d9b5629c8db9d5a" providerId="LiveId" clId="{4838E3E1-C2E2-4E55-A165-FC16C5323740}" dt="2023-10-16T19:21:44.704" v="63" actId="478"/>
          <ac:spMkLst>
            <pc:docMk/>
            <pc:sldMasterMk cId="3914401011" sldId="2147483648"/>
            <ac:spMk id="3" creationId="{F4A3D21D-F7D5-7894-03AA-325AE4BA9A0F}"/>
          </ac:spMkLst>
        </pc:spChg>
        <pc:spChg chg="del mod">
          <ac:chgData name="Tailan Orlando" userId="7d9b5629c8db9d5a" providerId="LiveId" clId="{4838E3E1-C2E2-4E55-A165-FC16C5323740}" dt="2023-10-16T19:21:49.353" v="69" actId="478"/>
          <ac:spMkLst>
            <pc:docMk/>
            <pc:sldMasterMk cId="3914401011" sldId="2147483648"/>
            <ac:spMk id="4" creationId="{B358942B-AFDB-97BB-85D7-8A4965104FE8}"/>
          </ac:spMkLst>
        </pc:spChg>
        <pc:spChg chg="del mod">
          <ac:chgData name="Tailan Orlando" userId="7d9b5629c8db9d5a" providerId="LiveId" clId="{4838E3E1-C2E2-4E55-A165-FC16C5323740}" dt="2023-10-16T19:21:48.264" v="68" actId="478"/>
          <ac:spMkLst>
            <pc:docMk/>
            <pc:sldMasterMk cId="3914401011" sldId="2147483648"/>
            <ac:spMk id="5" creationId="{BA97482B-8653-22A9-4E3F-BF04ED24CC96}"/>
          </ac:spMkLst>
        </pc:spChg>
        <pc:spChg chg="del mod">
          <ac:chgData name="Tailan Orlando" userId="7d9b5629c8db9d5a" providerId="LiveId" clId="{4838E3E1-C2E2-4E55-A165-FC16C5323740}" dt="2023-10-16T19:21:46.138" v="65" actId="478"/>
          <ac:spMkLst>
            <pc:docMk/>
            <pc:sldMasterMk cId="3914401011" sldId="2147483648"/>
            <ac:spMk id="6" creationId="{DC3AB12D-616A-8A93-F6EC-310242C1B68E}"/>
          </ac:spMkLst>
        </pc:spChg>
        <pc:spChg chg="add del mod">
          <ac:chgData name="Tailan Orlando" userId="7d9b5629c8db9d5a" providerId="LiveId" clId="{4838E3E1-C2E2-4E55-A165-FC16C5323740}" dt="2023-10-16T19:22:26.961" v="82"/>
          <ac:spMkLst>
            <pc:docMk/>
            <pc:sldMasterMk cId="3914401011" sldId="2147483648"/>
            <ac:spMk id="7" creationId="{028A035B-BC24-5CEF-4DF8-D391B0CA2304}"/>
          </ac:spMkLst>
        </pc:spChg>
        <pc:spChg chg="add del mod">
          <ac:chgData name="Tailan Orlando" userId="7d9b5629c8db9d5a" providerId="LiveId" clId="{4838E3E1-C2E2-4E55-A165-FC16C5323740}" dt="2023-10-16T19:22:26.961" v="82"/>
          <ac:spMkLst>
            <pc:docMk/>
            <pc:sldMasterMk cId="3914401011" sldId="2147483648"/>
            <ac:spMk id="8" creationId="{3E11EC66-8E62-546B-FDB9-19FEFF5C201D}"/>
          </ac:spMkLst>
        </pc:spChg>
        <pc:spChg chg="add del mod">
          <ac:chgData name="Tailan Orlando" userId="7d9b5629c8db9d5a" providerId="LiveId" clId="{4838E3E1-C2E2-4E55-A165-FC16C5323740}" dt="2023-10-16T19:22:26.961" v="82"/>
          <ac:spMkLst>
            <pc:docMk/>
            <pc:sldMasterMk cId="3914401011" sldId="2147483648"/>
            <ac:spMk id="9" creationId="{78FF3FDA-251F-E82B-40BE-8E23929F0887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0" creationId="{2E67A0DE-7694-2098-9CD5-921CBDE57939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1" creationId="{A0556A8F-22A0-15E6-EC26-5E29C30DDD58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4" creationId="{423DB539-8A16-9E19-A9A5-7438DEC70B68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5" creationId="{A9BB1B4C-03F9-E5C3-CAE2-315B9CCF34C8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7" creationId="{96028EE4-2D51-64F1-59BD-D92C43F77C9C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8" creationId="{CBCABA17-1F57-DA0C-0A4C-330B290ED873}"/>
          </ac:spMkLst>
        </pc:spChg>
        <pc:spChg chg="add del mod">
          <ac:chgData name="Tailan Orlando" userId="7d9b5629c8db9d5a" providerId="LiveId" clId="{4838E3E1-C2E2-4E55-A165-FC16C5323740}" dt="2023-10-16T19:23:02.373" v="84"/>
          <ac:spMkLst>
            <pc:docMk/>
            <pc:sldMasterMk cId="3914401011" sldId="2147483648"/>
            <ac:spMk id="19" creationId="{F017C598-167D-A7C1-CDBF-3E78980776F3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25" creationId="{305946DC-DDA0-9831-96A4-843869A7716E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26" creationId="{66AB42E0-A0DB-A140-E508-05EF57363DA3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29" creationId="{2C9A09A8-D033-FEAA-AAEB-301EC833845E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30" creationId="{84A92066-D57A-2427-DE96-80D48DF969BF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32" creationId="{DA90EA73-D8F4-2327-A929-0644662567CD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33" creationId="{4F605689-914B-EEC8-2B32-0281F8D12263}"/>
          </ac:spMkLst>
        </pc:spChg>
        <pc:spChg chg="add del mod">
          <ac:chgData name="Tailan Orlando" userId="7d9b5629c8db9d5a" providerId="LiveId" clId="{4838E3E1-C2E2-4E55-A165-FC16C5323740}" dt="2023-10-16T19:23:17.624" v="88"/>
          <ac:spMkLst>
            <pc:docMk/>
            <pc:sldMasterMk cId="3914401011" sldId="2147483648"/>
            <ac:spMk id="34" creationId="{6887C132-C1CA-464C-D4F8-125179633216}"/>
          </ac:spMkLst>
        </pc:spChg>
        <pc:spChg chg="add del mod">
          <ac:chgData name="Tailan Orlando" userId="7d9b5629c8db9d5a" providerId="LiveId" clId="{4838E3E1-C2E2-4E55-A165-FC16C5323740}" dt="2023-10-16T19:38:57.406" v="239" actId="478"/>
          <ac:spMkLst>
            <pc:docMk/>
            <pc:sldMasterMk cId="3914401011" sldId="2147483648"/>
            <ac:spMk id="40" creationId="{C0BAD6CA-C996-C611-543C-D227F73B1145}"/>
          </ac:spMkLst>
        </pc:spChg>
        <pc:spChg chg="add del mod">
          <ac:chgData name="Tailan Orlando" userId="7d9b5629c8db9d5a" providerId="LiveId" clId="{4838E3E1-C2E2-4E55-A165-FC16C5323740}" dt="2023-10-16T19:28:21.007" v="140" actId="478"/>
          <ac:spMkLst>
            <pc:docMk/>
            <pc:sldMasterMk cId="3914401011" sldId="2147483648"/>
            <ac:spMk id="41" creationId="{E6E2BE55-A0A4-3C5F-21A5-FEF510EC150C}"/>
          </ac:spMkLst>
        </pc:spChg>
        <pc:spChg chg="add del mod">
          <ac:chgData name="Tailan Orlando" userId="7d9b5629c8db9d5a" providerId="LiveId" clId="{4838E3E1-C2E2-4E55-A165-FC16C5323740}" dt="2023-10-16T19:38:52.320" v="234" actId="478"/>
          <ac:spMkLst>
            <pc:docMk/>
            <pc:sldMasterMk cId="3914401011" sldId="2147483648"/>
            <ac:spMk id="44" creationId="{90086821-D500-AF1E-E5C3-F20010B600D4}"/>
          </ac:spMkLst>
        </pc:spChg>
        <pc:spChg chg="add del mod">
          <ac:chgData name="Tailan Orlando" userId="7d9b5629c8db9d5a" providerId="LiveId" clId="{4838E3E1-C2E2-4E55-A165-FC16C5323740}" dt="2023-10-16T19:38:56.086" v="238" actId="478"/>
          <ac:spMkLst>
            <pc:docMk/>
            <pc:sldMasterMk cId="3914401011" sldId="2147483648"/>
            <ac:spMk id="45" creationId="{469E2E67-7F2D-DD20-1714-B587E8A2426B}"/>
          </ac:spMkLst>
        </pc:spChg>
        <pc:spChg chg="add del mod ord">
          <ac:chgData name="Tailan Orlando" userId="7d9b5629c8db9d5a" providerId="LiveId" clId="{4838E3E1-C2E2-4E55-A165-FC16C5323740}" dt="2023-10-16T19:28:18.171" v="139" actId="21"/>
          <ac:spMkLst>
            <pc:docMk/>
            <pc:sldMasterMk cId="3914401011" sldId="2147483648"/>
            <ac:spMk id="47" creationId="{2A36CA22-85E7-5CCB-FEEE-7BF00160B6E6}"/>
          </ac:spMkLst>
        </pc:spChg>
        <pc:spChg chg="add mod">
          <ac:chgData name="Tailan Orlando" userId="7d9b5629c8db9d5a" providerId="LiveId" clId="{4838E3E1-C2E2-4E55-A165-FC16C5323740}" dt="2023-10-16T19:23:18.968" v="89"/>
          <ac:spMkLst>
            <pc:docMk/>
            <pc:sldMasterMk cId="3914401011" sldId="2147483648"/>
            <ac:spMk id="48" creationId="{9981E8EA-51D9-CA7E-D1B1-62FDFA993E11}"/>
          </ac:spMkLst>
        </pc:spChg>
        <pc:spChg chg="add del mod">
          <ac:chgData name="Tailan Orlando" userId="7d9b5629c8db9d5a" providerId="LiveId" clId="{4838E3E1-C2E2-4E55-A165-FC16C5323740}" dt="2023-10-16T19:38:52.320" v="234" actId="478"/>
          <ac:spMkLst>
            <pc:docMk/>
            <pc:sldMasterMk cId="3914401011" sldId="2147483648"/>
            <ac:spMk id="49" creationId="{8A3FB174-7FBF-8EEF-8532-AB2D0C5C3853}"/>
          </ac:spMkLst>
        </pc:sp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12" creationId="{31ECB777-D382-F1A2-B021-D2354F845F92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13" creationId="{7ED84D9C-F0E2-EDFB-AA6A-272E53E97C4D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16" creationId="{2D0A67CA-E87E-3867-B707-82FB4E5650BC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20" creationId="{1910D421-B7EF-C7B2-7B7D-B0C9BC0B7D1A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21" creationId="{DD449065-4E43-29AE-A073-B76A2BE84EB1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22" creationId="{58A0CD7F-0648-983A-6094-F3F0BE6081DB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23" creationId="{B42766D6-7CE3-ABD9-C8D4-6A2E4D60EE74}"/>
          </ac:picMkLst>
        </pc:picChg>
        <pc:picChg chg="add del mod">
          <ac:chgData name="Tailan Orlando" userId="7d9b5629c8db9d5a" providerId="LiveId" clId="{4838E3E1-C2E2-4E55-A165-FC16C5323740}" dt="2023-10-16T19:23:02.373" v="84"/>
          <ac:picMkLst>
            <pc:docMk/>
            <pc:sldMasterMk cId="3914401011" sldId="2147483648"/>
            <ac:picMk id="24" creationId="{E8D7C763-DF23-1381-04D6-B533BB2689CD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27" creationId="{138B571B-19B4-9422-7732-C03C249BE017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28" creationId="{FDF59162-0219-E991-8984-6684A74EBF34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1" creationId="{162B8B50-14BA-27B6-BEFD-89A4F64EDE4E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5" creationId="{2AB0CD6F-4260-4B0B-63FC-35D79CA39C02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6" creationId="{4CDD7F50-B424-B6B8-22D6-2F8A6F34E759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7" creationId="{BE3059C4-CF20-07AF-748E-3F78C306C4BA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8" creationId="{396626F1-0FDC-9E3C-F6A0-E0FD8AD775CB}"/>
          </ac:picMkLst>
        </pc:picChg>
        <pc:picChg chg="add del mod">
          <ac:chgData name="Tailan Orlando" userId="7d9b5629c8db9d5a" providerId="LiveId" clId="{4838E3E1-C2E2-4E55-A165-FC16C5323740}" dt="2023-10-16T19:23:17.624" v="88"/>
          <ac:picMkLst>
            <pc:docMk/>
            <pc:sldMasterMk cId="3914401011" sldId="2147483648"/>
            <ac:picMk id="39" creationId="{8CADD0C2-FC08-A258-8633-A02C2C8D0773}"/>
          </ac:picMkLst>
        </pc:picChg>
        <pc:picChg chg="add del mod">
          <ac:chgData name="Tailan Orlando" userId="7d9b5629c8db9d5a" providerId="LiveId" clId="{4838E3E1-C2E2-4E55-A165-FC16C5323740}" dt="2023-10-16T19:38:57.915" v="240" actId="478"/>
          <ac:picMkLst>
            <pc:docMk/>
            <pc:sldMasterMk cId="3914401011" sldId="2147483648"/>
            <ac:picMk id="42" creationId="{E0D8718E-A1FE-F9B3-056E-C2778B9F0E17}"/>
          </ac:picMkLst>
        </pc:picChg>
        <pc:picChg chg="add del mod">
          <ac:chgData name="Tailan Orlando" userId="7d9b5629c8db9d5a" providerId="LiveId" clId="{4838E3E1-C2E2-4E55-A165-FC16C5323740}" dt="2023-10-16T19:38:58.401" v="241" actId="478"/>
          <ac:picMkLst>
            <pc:docMk/>
            <pc:sldMasterMk cId="3914401011" sldId="2147483648"/>
            <ac:picMk id="43" creationId="{40B0A1D4-AF20-1C85-1040-96D8324072D6}"/>
          </ac:picMkLst>
        </pc:picChg>
        <pc:picChg chg="add del mod">
          <ac:chgData name="Tailan Orlando" userId="7d9b5629c8db9d5a" providerId="LiveId" clId="{4838E3E1-C2E2-4E55-A165-FC16C5323740}" dt="2023-10-16T19:38:52.320" v="234" actId="478"/>
          <ac:picMkLst>
            <pc:docMk/>
            <pc:sldMasterMk cId="3914401011" sldId="2147483648"/>
            <ac:picMk id="46" creationId="{D5F933A1-768E-A7A1-3125-CD6C8D1D85FE}"/>
          </ac:picMkLst>
        </pc:picChg>
        <pc:picChg chg="add del mod">
          <ac:chgData name="Tailan Orlando" userId="7d9b5629c8db9d5a" providerId="LiveId" clId="{4838E3E1-C2E2-4E55-A165-FC16C5323740}" dt="2023-10-16T19:38:52.320" v="234" actId="478"/>
          <ac:picMkLst>
            <pc:docMk/>
            <pc:sldMasterMk cId="3914401011" sldId="2147483648"/>
            <ac:picMk id="50" creationId="{DBECC0F8-DA9A-8983-5ED6-C16B0EBD5168}"/>
          </ac:picMkLst>
        </pc:picChg>
        <pc:picChg chg="add del mod">
          <ac:chgData name="Tailan Orlando" userId="7d9b5629c8db9d5a" providerId="LiveId" clId="{4838E3E1-C2E2-4E55-A165-FC16C5323740}" dt="2023-10-16T19:38:52.320" v="234" actId="478"/>
          <ac:picMkLst>
            <pc:docMk/>
            <pc:sldMasterMk cId="3914401011" sldId="2147483648"/>
            <ac:picMk id="51" creationId="{5422BCAD-97D9-DD33-3606-9C60441B70A5}"/>
          </ac:picMkLst>
        </pc:picChg>
        <pc:picChg chg="add del mod">
          <ac:chgData name="Tailan Orlando" userId="7d9b5629c8db9d5a" providerId="LiveId" clId="{4838E3E1-C2E2-4E55-A165-FC16C5323740}" dt="2023-10-16T19:38:54.657" v="237" actId="478"/>
          <ac:picMkLst>
            <pc:docMk/>
            <pc:sldMasterMk cId="3914401011" sldId="2147483648"/>
            <ac:picMk id="52" creationId="{D83CEC06-3AB4-1F7F-A7A9-8931B4A9728A}"/>
          </ac:picMkLst>
        </pc:picChg>
        <pc:picChg chg="add del mod">
          <ac:chgData name="Tailan Orlando" userId="7d9b5629c8db9d5a" providerId="LiveId" clId="{4838E3E1-C2E2-4E55-A165-FC16C5323740}" dt="2023-10-16T19:38:53.376" v="235" actId="478"/>
          <ac:picMkLst>
            <pc:docMk/>
            <pc:sldMasterMk cId="3914401011" sldId="2147483648"/>
            <ac:picMk id="53" creationId="{51E87D54-0AB0-AB43-2D10-B08C17EF639D}"/>
          </ac:picMkLst>
        </pc:picChg>
        <pc:picChg chg="add del mod">
          <ac:chgData name="Tailan Orlando" userId="7d9b5629c8db9d5a" providerId="LiveId" clId="{4838E3E1-C2E2-4E55-A165-FC16C5323740}" dt="2023-10-16T19:38:52.320" v="234" actId="478"/>
          <ac:picMkLst>
            <pc:docMk/>
            <pc:sldMasterMk cId="3914401011" sldId="2147483648"/>
            <ac:picMk id="54" creationId="{F8F262BA-BE71-AB83-2393-846507B7411E}"/>
          </ac:picMkLst>
        </pc:picChg>
        <pc:sldLayoutChg chg="addSp delSp modSp mod setBg">
          <pc:chgData name="Tailan Orlando" userId="7d9b5629c8db9d5a" providerId="LiveId" clId="{4838E3E1-C2E2-4E55-A165-FC16C5323740}" dt="2023-10-16T19:50:24.638" v="390" actId="113"/>
          <pc:sldLayoutMkLst>
            <pc:docMk/>
            <pc:sldMasterMk cId="3914401011" sldId="2147483648"/>
            <pc:sldLayoutMk cId="3833278375" sldId="2147483649"/>
          </pc:sldLayoutMkLst>
          <pc:spChg chg="del mod">
            <ac:chgData name="Tailan Orlando" userId="7d9b5629c8db9d5a" providerId="LiveId" clId="{4838E3E1-C2E2-4E55-A165-FC16C5323740}" dt="2023-10-16T19:38:05.207" v="225" actId="478"/>
            <ac:spMkLst>
              <pc:docMk/>
              <pc:sldMasterMk cId="3914401011" sldId="2147483648"/>
              <pc:sldLayoutMk cId="3833278375" sldId="2147483649"/>
              <ac:spMk id="2" creationId="{DEF475F6-2125-BD98-E8EB-E5E043F9683F}"/>
            </ac:spMkLst>
          </pc:spChg>
          <pc:spChg chg="del mod">
            <ac:chgData name="Tailan Orlando" userId="7d9b5629c8db9d5a" providerId="LiveId" clId="{4838E3E1-C2E2-4E55-A165-FC16C5323740}" dt="2023-10-16T19:33:16.592" v="191" actId="478"/>
            <ac:spMkLst>
              <pc:docMk/>
              <pc:sldMasterMk cId="3914401011" sldId="2147483648"/>
              <pc:sldLayoutMk cId="3833278375" sldId="2147483649"/>
              <ac:spMk id="3" creationId="{22196A33-ABB0-0F3D-7EE1-787BEB215723}"/>
            </ac:spMkLst>
          </pc:spChg>
          <pc:spChg chg="del">
            <ac:chgData name="Tailan Orlando" userId="7d9b5629c8db9d5a" providerId="LiveId" clId="{4838E3E1-C2E2-4E55-A165-FC16C5323740}" dt="2023-10-16T19:33:36.439" v="192" actId="478"/>
            <ac:spMkLst>
              <pc:docMk/>
              <pc:sldMasterMk cId="3914401011" sldId="2147483648"/>
              <pc:sldLayoutMk cId="3833278375" sldId="2147483649"/>
              <ac:spMk id="4" creationId="{B6C8AAEC-E4F1-866E-8FB6-87F4DD942C88}"/>
            </ac:spMkLst>
          </pc:spChg>
          <pc:spChg chg="add del mod">
            <ac:chgData name="Tailan Orlando" userId="7d9b5629c8db9d5a" providerId="LiveId" clId="{4838E3E1-C2E2-4E55-A165-FC16C5323740}" dt="2023-10-16T19:38:05.207" v="225" actId="478"/>
            <ac:spMkLst>
              <pc:docMk/>
              <pc:sldMasterMk cId="3914401011" sldId="2147483648"/>
              <pc:sldLayoutMk cId="3833278375" sldId="2147483649"/>
              <ac:spMk id="5" creationId="{4C25E9B8-A526-2ED4-9CCA-A33E737E5ED2}"/>
            </ac:spMkLst>
          </pc:spChg>
          <pc:spChg chg="add del mod">
            <ac:chgData name="Tailan Orlando" userId="7d9b5629c8db9d5a" providerId="LiveId" clId="{4838E3E1-C2E2-4E55-A165-FC16C5323740}" dt="2023-10-16T19:38:05.207" v="225" actId="478"/>
            <ac:spMkLst>
              <pc:docMk/>
              <pc:sldMasterMk cId="3914401011" sldId="2147483648"/>
              <pc:sldLayoutMk cId="3833278375" sldId="2147483649"/>
              <ac:spMk id="6" creationId="{ADAF2D75-5501-8878-2117-5307528FF53F}"/>
            </ac:spMkLst>
          </pc:spChg>
          <pc:spChg chg="add del mod">
            <ac:chgData name="Tailan Orlando" userId="7d9b5629c8db9d5a" providerId="LiveId" clId="{4838E3E1-C2E2-4E55-A165-FC16C5323740}" dt="2023-10-16T19:39:43.305" v="246" actId="478"/>
            <ac:spMkLst>
              <pc:docMk/>
              <pc:sldMasterMk cId="3914401011" sldId="2147483648"/>
              <pc:sldLayoutMk cId="3833278375" sldId="2147483649"/>
              <ac:spMk id="7" creationId="{6B3BFF23-C1C0-9375-FFF6-7519563B3990}"/>
            </ac:spMkLst>
          </pc:spChg>
          <pc:spChg chg="add del mod">
            <ac:chgData name="Tailan Orlando" userId="7d9b5629c8db9d5a" providerId="LiveId" clId="{4838E3E1-C2E2-4E55-A165-FC16C5323740}" dt="2023-10-16T19:39:46.208" v="248" actId="478"/>
            <ac:spMkLst>
              <pc:docMk/>
              <pc:sldMasterMk cId="3914401011" sldId="2147483648"/>
              <pc:sldLayoutMk cId="3833278375" sldId="2147483649"/>
              <ac:spMk id="10" creationId="{6C019D78-9C93-F9D0-3AF9-85706D8524D2}"/>
            </ac:spMkLst>
          </pc:spChg>
          <pc:spChg chg="add del mod">
            <ac:chgData name="Tailan Orlando" userId="7d9b5629c8db9d5a" providerId="LiveId" clId="{4838E3E1-C2E2-4E55-A165-FC16C5323740}" dt="2023-10-16T19:39:44.793" v="247" actId="478"/>
            <ac:spMkLst>
              <pc:docMk/>
              <pc:sldMasterMk cId="3914401011" sldId="2147483648"/>
              <pc:sldLayoutMk cId="3833278375" sldId="2147483649"/>
              <ac:spMk id="11" creationId="{DBE90941-8752-607E-46A6-FB5E250AB1D7}"/>
            </ac:spMkLst>
          </pc:spChg>
          <pc:spChg chg="add del mod">
            <ac:chgData name="Tailan Orlando" userId="7d9b5629c8db9d5a" providerId="LiveId" clId="{4838E3E1-C2E2-4E55-A165-FC16C5323740}" dt="2023-10-16T19:38:28.680" v="229" actId="478"/>
            <ac:spMkLst>
              <pc:docMk/>
              <pc:sldMasterMk cId="3914401011" sldId="2147483648"/>
              <pc:sldLayoutMk cId="3833278375" sldId="2147483649"/>
              <ac:spMk id="13" creationId="{136BE13F-88C3-736A-66B3-2EE149008D42}"/>
            </ac:spMkLst>
          </pc:spChg>
          <pc:spChg chg="add del mod">
            <ac:chgData name="Tailan Orlando" userId="7d9b5629c8db9d5a" providerId="LiveId" clId="{4838E3E1-C2E2-4E55-A165-FC16C5323740}" dt="2023-10-16T19:39:43.305" v="246" actId="478"/>
            <ac:spMkLst>
              <pc:docMk/>
              <pc:sldMasterMk cId="3914401011" sldId="2147483648"/>
              <pc:sldLayoutMk cId="3833278375" sldId="2147483649"/>
              <ac:spMk id="14" creationId="{3834D13F-117B-3251-B4BA-E2FD067F2A43}"/>
            </ac:spMkLst>
          </pc:spChg>
          <pc:spChg chg="add del mod">
            <ac:chgData name="Tailan Orlando" userId="7d9b5629c8db9d5a" providerId="LiveId" clId="{4838E3E1-C2E2-4E55-A165-FC16C5323740}" dt="2023-10-16T19:39:43.305" v="246" actId="478"/>
            <ac:spMkLst>
              <pc:docMk/>
              <pc:sldMasterMk cId="3914401011" sldId="2147483648"/>
              <pc:sldLayoutMk cId="3833278375" sldId="2147483649"/>
              <ac:spMk id="20" creationId="{1BA8B4DF-F64C-F7F6-E05B-9F62A550C1E9}"/>
            </ac:spMkLst>
          </pc:spChg>
          <pc:spChg chg="add del mod">
            <ac:chgData name="Tailan Orlando" userId="7d9b5629c8db9d5a" providerId="LiveId" clId="{4838E3E1-C2E2-4E55-A165-FC16C5323740}" dt="2023-10-16T19:45:15.800" v="306" actId="478"/>
            <ac:spMkLst>
              <pc:docMk/>
              <pc:sldMasterMk cId="3914401011" sldId="2147483648"/>
              <pc:sldLayoutMk cId="3833278375" sldId="2147483649"/>
              <ac:spMk id="21" creationId="{2F1E2552-D31E-9CC6-56CF-0980EB38604C}"/>
            </ac:spMkLst>
          </pc:spChg>
          <pc:spChg chg="add del mod">
            <ac:chgData name="Tailan Orlando" userId="7d9b5629c8db9d5a" providerId="LiveId" clId="{4838E3E1-C2E2-4E55-A165-FC16C5323740}" dt="2023-10-16T19:46:13.119" v="316" actId="478"/>
            <ac:spMkLst>
              <pc:docMk/>
              <pc:sldMasterMk cId="3914401011" sldId="2147483648"/>
              <pc:sldLayoutMk cId="3833278375" sldId="2147483649"/>
              <ac:spMk id="22" creationId="{5940AD58-A1C3-4D31-939C-B60905E349C5}"/>
            </ac:spMkLst>
          </pc:spChg>
          <pc:spChg chg="add del mod">
            <ac:chgData name="Tailan Orlando" userId="7d9b5629c8db9d5a" providerId="LiveId" clId="{4838E3E1-C2E2-4E55-A165-FC16C5323740}" dt="2023-10-16T19:47:39.934" v="329" actId="478"/>
            <ac:spMkLst>
              <pc:docMk/>
              <pc:sldMasterMk cId="3914401011" sldId="2147483648"/>
              <pc:sldLayoutMk cId="3833278375" sldId="2147483649"/>
              <ac:spMk id="23" creationId="{72ED01C8-B0ED-B612-4667-B809B7F7939B}"/>
            </ac:spMkLst>
          </pc:spChg>
          <pc:spChg chg="add mod">
            <ac:chgData name="Tailan Orlando" userId="7d9b5629c8db9d5a" providerId="LiveId" clId="{4838E3E1-C2E2-4E55-A165-FC16C5323740}" dt="2023-10-16T19:45:26.964" v="308" actId="242"/>
            <ac:spMkLst>
              <pc:docMk/>
              <pc:sldMasterMk cId="3914401011" sldId="2147483648"/>
              <pc:sldLayoutMk cId="3833278375" sldId="2147483649"/>
              <ac:spMk id="24" creationId="{67D6029D-264D-19C6-642E-3CD394FD9C28}"/>
            </ac:spMkLst>
          </pc:spChg>
          <pc:spChg chg="add del mod">
            <ac:chgData name="Tailan Orlando" userId="7d9b5629c8db9d5a" providerId="LiveId" clId="{4838E3E1-C2E2-4E55-A165-FC16C5323740}" dt="2023-10-16T19:50:08.116" v="386" actId="242"/>
            <ac:spMkLst>
              <pc:docMk/>
              <pc:sldMasterMk cId="3914401011" sldId="2147483648"/>
              <pc:sldLayoutMk cId="3833278375" sldId="2147483649"/>
              <ac:spMk id="25" creationId="{D37CFEAA-D52D-38C0-7CDB-DF448C1D0EB9}"/>
            </ac:spMkLst>
          </pc:spChg>
          <pc:spChg chg="add del mod">
            <ac:chgData name="Tailan Orlando" userId="7d9b5629c8db9d5a" providerId="LiveId" clId="{4838E3E1-C2E2-4E55-A165-FC16C5323740}" dt="2023-10-16T19:48:48.823" v="375" actId="478"/>
            <ac:spMkLst>
              <pc:docMk/>
              <pc:sldMasterMk cId="3914401011" sldId="2147483648"/>
              <pc:sldLayoutMk cId="3833278375" sldId="2147483649"/>
              <ac:spMk id="26" creationId="{0A04CC28-D0BB-4CF8-9170-05CA0A3D9AA7}"/>
            </ac:spMkLst>
          </pc:spChg>
          <pc:spChg chg="add del mod">
            <ac:chgData name="Tailan Orlando" userId="7d9b5629c8db9d5a" providerId="LiveId" clId="{4838E3E1-C2E2-4E55-A165-FC16C5323740}" dt="2023-10-16T19:48:57.290" v="377"/>
            <ac:spMkLst>
              <pc:docMk/>
              <pc:sldMasterMk cId="3914401011" sldId="2147483648"/>
              <pc:sldLayoutMk cId="3833278375" sldId="2147483649"/>
              <ac:spMk id="27" creationId="{C2C75E7C-148E-A423-47F1-DC86A7AA034C}"/>
            </ac:spMkLst>
          </pc:spChg>
          <pc:spChg chg="add mod">
            <ac:chgData name="Tailan Orlando" userId="7d9b5629c8db9d5a" providerId="LiveId" clId="{4838E3E1-C2E2-4E55-A165-FC16C5323740}" dt="2023-10-16T19:50:24.638" v="390" actId="113"/>
            <ac:spMkLst>
              <pc:docMk/>
              <pc:sldMasterMk cId="3914401011" sldId="2147483648"/>
              <pc:sldLayoutMk cId="3833278375" sldId="2147483649"/>
              <ac:spMk id="28" creationId="{F93FC560-2031-23C2-6E3F-2CDC9FDBD850}"/>
            </ac:spMkLst>
          </pc:spChg>
          <pc:picChg chg="add del mod">
            <ac:chgData name="Tailan Orlando" userId="7d9b5629c8db9d5a" providerId="LiveId" clId="{4838E3E1-C2E2-4E55-A165-FC16C5323740}" dt="2023-10-16T19:39:43.305" v="246" actId="478"/>
            <ac:picMkLst>
              <pc:docMk/>
              <pc:sldMasterMk cId="3914401011" sldId="2147483648"/>
              <pc:sldLayoutMk cId="3833278375" sldId="2147483649"/>
              <ac:picMk id="8" creationId="{F22AB929-E4ED-1B3E-EFEF-9CEC99DC403A}"/>
            </ac:picMkLst>
          </pc:picChg>
          <pc:picChg chg="add del mod">
            <ac:chgData name="Tailan Orlando" userId="7d9b5629c8db9d5a" providerId="LiveId" clId="{4838E3E1-C2E2-4E55-A165-FC16C5323740}" dt="2023-10-16T19:39:43.305" v="246" actId="478"/>
            <ac:picMkLst>
              <pc:docMk/>
              <pc:sldMasterMk cId="3914401011" sldId="2147483648"/>
              <pc:sldLayoutMk cId="3833278375" sldId="2147483649"/>
              <ac:picMk id="9" creationId="{FE301782-3E42-C05D-BE12-75B61ED4DBB1}"/>
            </ac:picMkLst>
          </pc:picChg>
          <pc:picChg chg="add del mod">
            <ac:chgData name="Tailan Orlando" userId="7d9b5629c8db9d5a" providerId="LiveId" clId="{4838E3E1-C2E2-4E55-A165-FC16C5323740}" dt="2023-10-16T19:39:47.432" v="249" actId="478"/>
            <ac:picMkLst>
              <pc:docMk/>
              <pc:sldMasterMk cId="3914401011" sldId="2147483648"/>
              <pc:sldLayoutMk cId="3833278375" sldId="2147483649"/>
              <ac:picMk id="12" creationId="{0117F1B8-D797-3138-C9DB-AF645A99C1BA}"/>
            </ac:picMkLst>
          </pc:picChg>
          <pc:picChg chg="add del mod">
            <ac:chgData name="Tailan Orlando" userId="7d9b5629c8db9d5a" providerId="LiveId" clId="{4838E3E1-C2E2-4E55-A165-FC16C5323740}" dt="2023-10-16T19:39:47.432" v="249" actId="478"/>
            <ac:picMkLst>
              <pc:docMk/>
              <pc:sldMasterMk cId="3914401011" sldId="2147483648"/>
              <pc:sldLayoutMk cId="3833278375" sldId="2147483649"/>
              <ac:picMk id="15" creationId="{8E326C28-FAF8-71B7-F009-263BC0091F1D}"/>
            </ac:picMkLst>
          </pc:picChg>
          <pc:picChg chg="add del mod">
            <ac:chgData name="Tailan Orlando" userId="7d9b5629c8db9d5a" providerId="LiveId" clId="{4838E3E1-C2E2-4E55-A165-FC16C5323740}" dt="2023-10-16T19:39:47.432" v="249" actId="478"/>
            <ac:picMkLst>
              <pc:docMk/>
              <pc:sldMasterMk cId="3914401011" sldId="2147483648"/>
              <pc:sldLayoutMk cId="3833278375" sldId="2147483649"/>
              <ac:picMk id="16" creationId="{CB2622BA-7497-052F-610A-5353D36D2D1F}"/>
            </ac:picMkLst>
          </pc:picChg>
          <pc:picChg chg="add del mod">
            <ac:chgData name="Tailan Orlando" userId="7d9b5629c8db9d5a" providerId="LiveId" clId="{4838E3E1-C2E2-4E55-A165-FC16C5323740}" dt="2023-10-16T19:39:47.432" v="249" actId="478"/>
            <ac:picMkLst>
              <pc:docMk/>
              <pc:sldMasterMk cId="3914401011" sldId="2147483648"/>
              <pc:sldLayoutMk cId="3833278375" sldId="2147483649"/>
              <ac:picMk id="17" creationId="{E19E1812-396D-2017-BFF6-28C35D311E1D}"/>
            </ac:picMkLst>
          </pc:picChg>
          <pc:picChg chg="add del mod">
            <ac:chgData name="Tailan Orlando" userId="7d9b5629c8db9d5a" providerId="LiveId" clId="{4838E3E1-C2E2-4E55-A165-FC16C5323740}" dt="2023-10-16T19:39:47.432" v="249" actId="478"/>
            <ac:picMkLst>
              <pc:docMk/>
              <pc:sldMasterMk cId="3914401011" sldId="2147483648"/>
              <pc:sldLayoutMk cId="3833278375" sldId="2147483649"/>
              <ac:picMk id="18" creationId="{F7FA18F6-BC14-B1A3-0CE2-8C41C60296B8}"/>
            </ac:picMkLst>
          </pc:picChg>
          <pc:picChg chg="add del mod">
            <ac:chgData name="Tailan Orlando" userId="7d9b5629c8db9d5a" providerId="LiveId" clId="{4838E3E1-C2E2-4E55-A165-FC16C5323740}" dt="2023-10-16T19:39:43.305" v="246" actId="478"/>
            <ac:picMkLst>
              <pc:docMk/>
              <pc:sldMasterMk cId="3914401011" sldId="2147483648"/>
              <pc:sldLayoutMk cId="3833278375" sldId="2147483649"/>
              <ac:picMk id="19" creationId="{DC615CAD-1529-C5FD-F8E7-9C84597C7618}"/>
            </ac:picMkLst>
          </pc:picChg>
        </pc:sldLayoutChg>
        <pc:sldLayoutChg chg="addSp delSp modSp mod">
          <pc:chgData name="Tailan Orlando" userId="7d9b5629c8db9d5a" providerId="LiveId" clId="{4838E3E1-C2E2-4E55-A165-FC16C5323740}" dt="2023-10-17T15:17:58.196" v="492" actId="1076"/>
          <pc:sldLayoutMkLst>
            <pc:docMk/>
            <pc:sldMasterMk cId="3914401011" sldId="2147483648"/>
            <pc:sldLayoutMk cId="30124747" sldId="2147483650"/>
          </pc:sldLayoutMkLst>
          <pc:spChg chg="del">
            <ac:chgData name="Tailan Orlando" userId="7d9b5629c8db9d5a" providerId="LiveId" clId="{4838E3E1-C2E2-4E55-A165-FC16C5323740}" dt="2023-10-16T19:35:56.311" v="204" actId="478"/>
            <ac:spMkLst>
              <pc:docMk/>
              <pc:sldMasterMk cId="3914401011" sldId="2147483648"/>
              <pc:sldLayoutMk cId="30124747" sldId="2147483650"/>
              <ac:spMk id="2" creationId="{9D519C14-DFF7-64CC-A117-76D2BECA11B3}"/>
            </ac:spMkLst>
          </pc:spChg>
          <pc:spChg chg="del">
            <ac:chgData name="Tailan Orlando" userId="7d9b5629c8db9d5a" providerId="LiveId" clId="{4838E3E1-C2E2-4E55-A165-FC16C5323740}" dt="2023-10-16T19:35:56.311" v="204" actId="478"/>
            <ac:spMkLst>
              <pc:docMk/>
              <pc:sldMasterMk cId="3914401011" sldId="2147483648"/>
              <pc:sldLayoutMk cId="30124747" sldId="2147483650"/>
              <ac:spMk id="3" creationId="{CC2407B3-BABC-E5CD-E46B-9A666F4A2EBC}"/>
            </ac:spMkLst>
          </pc:spChg>
          <pc:spChg chg="del">
            <ac:chgData name="Tailan Orlando" userId="7d9b5629c8db9d5a" providerId="LiveId" clId="{4838E3E1-C2E2-4E55-A165-FC16C5323740}" dt="2023-10-16T19:35:56.311" v="204" actId="478"/>
            <ac:spMkLst>
              <pc:docMk/>
              <pc:sldMasterMk cId="3914401011" sldId="2147483648"/>
              <pc:sldLayoutMk cId="30124747" sldId="2147483650"/>
              <ac:spMk id="4" creationId="{062A7F87-597D-7EC6-ECA5-AB8521F7C3C8}"/>
            </ac:spMkLst>
          </pc:spChg>
          <pc:spChg chg="del">
            <ac:chgData name="Tailan Orlando" userId="7d9b5629c8db9d5a" providerId="LiveId" clId="{4838E3E1-C2E2-4E55-A165-FC16C5323740}" dt="2023-10-16T19:35:56.311" v="204" actId="478"/>
            <ac:spMkLst>
              <pc:docMk/>
              <pc:sldMasterMk cId="3914401011" sldId="2147483648"/>
              <pc:sldLayoutMk cId="30124747" sldId="2147483650"/>
              <ac:spMk id="5" creationId="{7CA194C2-9020-1F2F-959D-4165CC63BD0E}"/>
            </ac:spMkLst>
          </pc:spChg>
          <pc:spChg chg="del">
            <ac:chgData name="Tailan Orlando" userId="7d9b5629c8db9d5a" providerId="LiveId" clId="{4838E3E1-C2E2-4E55-A165-FC16C5323740}" dt="2023-10-16T19:35:56.311" v="204" actId="478"/>
            <ac:spMkLst>
              <pc:docMk/>
              <pc:sldMasterMk cId="3914401011" sldId="2147483648"/>
              <pc:sldLayoutMk cId="30124747" sldId="2147483650"/>
              <ac:spMk id="6" creationId="{A361F09A-52CA-2EBE-0E88-5CFD16B22D11}"/>
            </ac:spMkLst>
          </pc:spChg>
          <pc:spChg chg="add del mod">
            <ac:chgData name="Tailan Orlando" userId="7d9b5629c8db9d5a" providerId="LiveId" clId="{4838E3E1-C2E2-4E55-A165-FC16C5323740}" dt="2023-10-16T19:39:36.194" v="244" actId="478"/>
            <ac:spMkLst>
              <pc:docMk/>
              <pc:sldMasterMk cId="3914401011" sldId="2147483648"/>
              <pc:sldLayoutMk cId="30124747" sldId="2147483650"/>
              <ac:spMk id="7" creationId="{44C55814-9D6B-62C0-613E-F4F45FE48629}"/>
            </ac:spMkLst>
          </pc:spChg>
          <pc:spChg chg="add del mod">
            <ac:chgData name="Tailan Orlando" userId="7d9b5629c8db9d5a" providerId="LiveId" clId="{4838E3E1-C2E2-4E55-A165-FC16C5323740}" dt="2023-10-16T19:39:36.194" v="244" actId="478"/>
            <ac:spMkLst>
              <pc:docMk/>
              <pc:sldMasterMk cId="3914401011" sldId="2147483648"/>
              <pc:sldLayoutMk cId="30124747" sldId="2147483650"/>
              <ac:spMk id="8" creationId="{F65E22D7-E512-F31F-5495-C5440C586804}"/>
            </ac:spMkLst>
          </pc:spChg>
          <pc:spChg chg="add del mod">
            <ac:chgData name="Tailan Orlando" userId="7d9b5629c8db9d5a" providerId="LiveId" clId="{4838E3E1-C2E2-4E55-A165-FC16C5323740}" dt="2023-10-16T19:39:36.194" v="244" actId="478"/>
            <ac:spMkLst>
              <pc:docMk/>
              <pc:sldMasterMk cId="3914401011" sldId="2147483648"/>
              <pc:sldLayoutMk cId="30124747" sldId="2147483650"/>
              <ac:spMk id="9" creationId="{163D00A6-E4F7-A752-FBBC-8B08B17F661C}"/>
            </ac:spMkLst>
          </pc:spChg>
          <pc:spChg chg="add mod">
            <ac:chgData name="Tailan Orlando" userId="7d9b5629c8db9d5a" providerId="LiveId" clId="{4838E3E1-C2E2-4E55-A165-FC16C5323740}" dt="2023-10-16T19:39:37.092" v="245"/>
            <ac:spMkLst>
              <pc:docMk/>
              <pc:sldMasterMk cId="3914401011" sldId="2147483648"/>
              <pc:sldLayoutMk cId="30124747" sldId="2147483650"/>
              <ac:spMk id="10" creationId="{189CA570-7B2A-832F-DC3E-B980E4DBE84A}"/>
            </ac:spMkLst>
          </pc:spChg>
          <pc:spChg chg="add mod">
            <ac:chgData name="Tailan Orlando" userId="7d9b5629c8db9d5a" providerId="LiveId" clId="{4838E3E1-C2E2-4E55-A165-FC16C5323740}" dt="2023-10-16T19:39:37.092" v="245"/>
            <ac:spMkLst>
              <pc:docMk/>
              <pc:sldMasterMk cId="3914401011" sldId="2147483648"/>
              <pc:sldLayoutMk cId="30124747" sldId="2147483650"/>
              <ac:spMk id="13" creationId="{991BC6F3-B156-1554-020E-8F439CD12F37}"/>
            </ac:spMkLst>
          </pc:spChg>
          <pc:spChg chg="add mod">
            <ac:chgData name="Tailan Orlando" userId="7d9b5629c8db9d5a" providerId="LiveId" clId="{4838E3E1-C2E2-4E55-A165-FC16C5323740}" dt="2023-10-17T15:17:56.193" v="490" actId="14100"/>
            <ac:spMkLst>
              <pc:docMk/>
              <pc:sldMasterMk cId="3914401011" sldId="2147483648"/>
              <pc:sldLayoutMk cId="30124747" sldId="2147483650"/>
              <ac:spMk id="14" creationId="{3BF4D23A-7678-E89A-2508-488A864C18C9}"/>
            </ac:spMkLst>
          </pc:spChg>
          <pc:spChg chg="add mod">
            <ac:chgData name="Tailan Orlando" userId="7d9b5629c8db9d5a" providerId="LiveId" clId="{4838E3E1-C2E2-4E55-A165-FC16C5323740}" dt="2023-10-16T19:39:37.092" v="245"/>
            <ac:spMkLst>
              <pc:docMk/>
              <pc:sldMasterMk cId="3914401011" sldId="2147483648"/>
              <pc:sldLayoutMk cId="30124747" sldId="2147483650"/>
              <ac:spMk id="16" creationId="{A14B21FC-6468-52B5-EB0A-C239A275157C}"/>
            </ac:spMkLst>
          </pc:spChg>
          <pc:spChg chg="add mod">
            <ac:chgData name="Tailan Orlando" userId="7d9b5629c8db9d5a" providerId="LiveId" clId="{4838E3E1-C2E2-4E55-A165-FC16C5323740}" dt="2023-10-16T19:52:25.761" v="420" actId="255"/>
            <ac:spMkLst>
              <pc:docMk/>
              <pc:sldMasterMk cId="3914401011" sldId="2147483648"/>
              <pc:sldLayoutMk cId="30124747" sldId="2147483650"/>
              <ac:spMk id="22" creationId="{E8E2C23B-B780-53A8-13FA-187EC1DA193B}"/>
            </ac:spMkLst>
          </pc:spChg>
          <pc:spChg chg="add mod">
            <ac:chgData name="Tailan Orlando" userId="7d9b5629c8db9d5a" providerId="LiveId" clId="{4838E3E1-C2E2-4E55-A165-FC16C5323740}" dt="2023-10-17T15:17:58.196" v="492" actId="1076"/>
            <ac:spMkLst>
              <pc:docMk/>
              <pc:sldMasterMk cId="3914401011" sldId="2147483648"/>
              <pc:sldLayoutMk cId="30124747" sldId="2147483650"/>
              <ac:spMk id="23" creationId="{7C0C5502-A8A4-3110-0217-F95E5D05EBA7}"/>
            </ac:spMkLst>
          </pc:spChg>
          <pc:picChg chg="add mod">
            <ac:chgData name="Tailan Orlando" userId="7d9b5629c8db9d5a" providerId="LiveId" clId="{4838E3E1-C2E2-4E55-A165-FC16C5323740}" dt="2023-10-16T19:39:37.092" v="245"/>
            <ac:picMkLst>
              <pc:docMk/>
              <pc:sldMasterMk cId="3914401011" sldId="2147483648"/>
              <pc:sldLayoutMk cId="30124747" sldId="2147483650"/>
              <ac:picMk id="11" creationId="{B3CB233C-5BD5-508D-56E1-9560141F8117}"/>
            </ac:picMkLst>
          </pc:picChg>
          <pc:picChg chg="add mod">
            <ac:chgData name="Tailan Orlando" userId="7d9b5629c8db9d5a" providerId="LiveId" clId="{4838E3E1-C2E2-4E55-A165-FC16C5323740}" dt="2023-10-16T19:39:37.092" v="245"/>
            <ac:picMkLst>
              <pc:docMk/>
              <pc:sldMasterMk cId="3914401011" sldId="2147483648"/>
              <pc:sldLayoutMk cId="30124747" sldId="2147483650"/>
              <ac:picMk id="12" creationId="{BEB526EF-F19E-997A-50AF-57EFBF923885}"/>
            </ac:picMkLst>
          </pc:picChg>
          <pc:picChg chg="add mod">
            <ac:chgData name="Tailan Orlando" userId="7d9b5629c8db9d5a" providerId="LiveId" clId="{4838E3E1-C2E2-4E55-A165-FC16C5323740}" dt="2023-10-17T15:17:53.799" v="489" actId="1076"/>
            <ac:picMkLst>
              <pc:docMk/>
              <pc:sldMasterMk cId="3914401011" sldId="2147483648"/>
              <pc:sldLayoutMk cId="30124747" sldId="2147483650"/>
              <ac:picMk id="15" creationId="{F5C26CFB-9D31-D98F-11E5-3A338C0A5199}"/>
            </ac:picMkLst>
          </pc:picChg>
          <pc:picChg chg="add mod">
            <ac:chgData name="Tailan Orlando" userId="7d9b5629c8db9d5a" providerId="LiveId" clId="{4838E3E1-C2E2-4E55-A165-FC16C5323740}" dt="2023-10-16T19:39:37.092" v="245"/>
            <ac:picMkLst>
              <pc:docMk/>
              <pc:sldMasterMk cId="3914401011" sldId="2147483648"/>
              <pc:sldLayoutMk cId="30124747" sldId="2147483650"/>
              <ac:picMk id="17" creationId="{55A9273E-0BC2-00E0-968B-06AE0EC236E5}"/>
            </ac:picMkLst>
          </pc:picChg>
          <pc:picChg chg="add del mod">
            <ac:chgData name="Tailan Orlando" userId="7d9b5629c8db9d5a" providerId="LiveId" clId="{4838E3E1-C2E2-4E55-A165-FC16C5323740}" dt="2023-10-17T15:17:49.777" v="488" actId="478"/>
            <ac:picMkLst>
              <pc:docMk/>
              <pc:sldMasterMk cId="3914401011" sldId="2147483648"/>
              <pc:sldLayoutMk cId="30124747" sldId="2147483650"/>
              <ac:picMk id="18" creationId="{5F1D46CE-7BF9-ED4D-360C-AD1C39FEE980}"/>
            </ac:picMkLst>
          </pc:picChg>
          <pc:picChg chg="add mod">
            <ac:chgData name="Tailan Orlando" userId="7d9b5629c8db9d5a" providerId="LiveId" clId="{4838E3E1-C2E2-4E55-A165-FC16C5323740}" dt="2023-10-16T19:39:37.092" v="245"/>
            <ac:picMkLst>
              <pc:docMk/>
              <pc:sldMasterMk cId="3914401011" sldId="2147483648"/>
              <pc:sldLayoutMk cId="30124747" sldId="2147483650"/>
              <ac:picMk id="19" creationId="{3E151BFB-985D-C088-832D-10B213D352BD}"/>
            </ac:picMkLst>
          </pc:picChg>
          <pc:picChg chg="add mod">
            <ac:chgData name="Tailan Orlando" userId="7d9b5629c8db9d5a" providerId="LiveId" clId="{4838E3E1-C2E2-4E55-A165-FC16C5323740}" dt="2023-10-17T15:17:53.799" v="489" actId="1076"/>
            <ac:picMkLst>
              <pc:docMk/>
              <pc:sldMasterMk cId="3914401011" sldId="2147483648"/>
              <pc:sldLayoutMk cId="30124747" sldId="2147483650"/>
              <ac:picMk id="20" creationId="{C19E2D92-E8CA-835A-5F37-46B12D10EF70}"/>
            </ac:picMkLst>
          </pc:picChg>
          <pc:picChg chg="add mod">
            <ac:chgData name="Tailan Orlando" userId="7d9b5629c8db9d5a" providerId="LiveId" clId="{4838E3E1-C2E2-4E55-A165-FC16C5323740}" dt="2023-10-16T19:39:37.092" v="245"/>
            <ac:picMkLst>
              <pc:docMk/>
              <pc:sldMasterMk cId="3914401011" sldId="2147483648"/>
              <pc:sldLayoutMk cId="30124747" sldId="2147483650"/>
              <ac:picMk id="21" creationId="{425238FF-F680-E2F9-470E-295E7F9DB514}"/>
            </ac:picMkLst>
          </pc:picChg>
        </pc:sldLayoutChg>
        <pc:sldLayoutChg chg="del">
          <pc:chgData name="Tailan Orlando" userId="7d9b5629c8db9d5a" providerId="LiveId" clId="{4838E3E1-C2E2-4E55-A165-FC16C5323740}" dt="2023-10-16T19:33:51.645" v="193" actId="2696"/>
          <pc:sldLayoutMkLst>
            <pc:docMk/>
            <pc:sldMasterMk cId="3914401011" sldId="2147483648"/>
            <pc:sldLayoutMk cId="279924865" sldId="2147483651"/>
          </pc:sldLayoutMkLst>
        </pc:sldLayoutChg>
        <pc:sldLayoutChg chg="new del mod">
          <pc:chgData name="Tailan Orlando" userId="7d9b5629c8db9d5a" providerId="LiveId" clId="{4838E3E1-C2E2-4E55-A165-FC16C5323740}" dt="2023-10-16T19:34:57.882" v="203" actId="11236"/>
          <pc:sldLayoutMkLst>
            <pc:docMk/>
            <pc:sldMasterMk cId="3914401011" sldId="2147483648"/>
            <pc:sldLayoutMk cId="903851090" sldId="2147483651"/>
          </pc:sldLayoutMkLst>
        </pc:sldLayoutChg>
        <pc:sldLayoutChg chg="add del">
          <pc:chgData name="Tailan Orlando" userId="7d9b5629c8db9d5a" providerId="LiveId" clId="{4838E3E1-C2E2-4E55-A165-FC16C5323740}" dt="2023-10-16T19:31:03.758" v="160" actId="2696"/>
          <pc:sldLayoutMkLst>
            <pc:docMk/>
            <pc:sldMasterMk cId="3914401011" sldId="2147483648"/>
            <pc:sldLayoutMk cId="1315228639" sldId="2147483651"/>
          </pc:sldLayoutMkLst>
        </pc:sldLayoutChg>
        <pc:sldLayoutChg chg="new del mod">
          <pc:chgData name="Tailan Orlando" userId="7d9b5629c8db9d5a" providerId="LiveId" clId="{4838E3E1-C2E2-4E55-A165-FC16C5323740}" dt="2023-10-16T19:38:44.044" v="233" actId="2696"/>
          <pc:sldLayoutMkLst>
            <pc:docMk/>
            <pc:sldMasterMk cId="3914401011" sldId="2147483648"/>
            <pc:sldLayoutMk cId="2455953421" sldId="2147483651"/>
          </pc:sldLayoutMkLst>
        </pc:sldLayoutChg>
        <pc:sldLayoutChg chg="new del mod">
          <pc:chgData name="Tailan Orlando" userId="7d9b5629c8db9d5a" providerId="LiveId" clId="{4838E3E1-C2E2-4E55-A165-FC16C5323740}" dt="2023-10-16T19:38:32.613" v="231" actId="2696"/>
          <pc:sldLayoutMkLst>
            <pc:docMk/>
            <pc:sldMasterMk cId="3914401011" sldId="2147483648"/>
            <pc:sldLayoutMk cId="3720908994" sldId="2147483651"/>
          </pc:sldLayoutMkLst>
        </pc:sldLayoutChg>
        <pc:sldLayoutChg chg="add del">
          <pc:chgData name="Tailan Orlando" userId="7d9b5629c8db9d5a" providerId="LiveId" clId="{4838E3E1-C2E2-4E55-A165-FC16C5323740}" dt="2023-10-16T19:31:04.599" v="161" actId="2696"/>
          <pc:sldLayoutMkLst>
            <pc:docMk/>
            <pc:sldMasterMk cId="3914401011" sldId="2147483648"/>
            <pc:sldLayoutMk cId="2567131805" sldId="2147483652"/>
          </pc:sldLayoutMkLst>
        </pc:sldLayoutChg>
        <pc:sldLayoutChg chg="add del">
          <pc:chgData name="Tailan Orlando" userId="7d9b5629c8db9d5a" providerId="LiveId" clId="{4838E3E1-C2E2-4E55-A165-FC16C5323740}" dt="2023-10-16T19:31:05.312" v="162" actId="2696"/>
          <pc:sldLayoutMkLst>
            <pc:docMk/>
            <pc:sldMasterMk cId="3914401011" sldId="2147483648"/>
            <pc:sldLayoutMk cId="617278238" sldId="2147483653"/>
          </pc:sldLayoutMkLst>
        </pc:sldLayoutChg>
        <pc:sldLayoutChg chg="add del">
          <pc:chgData name="Tailan Orlando" userId="7d9b5629c8db9d5a" providerId="LiveId" clId="{4838E3E1-C2E2-4E55-A165-FC16C5323740}" dt="2023-10-16T19:31:05.989" v="163" actId="2696"/>
          <pc:sldLayoutMkLst>
            <pc:docMk/>
            <pc:sldMasterMk cId="3914401011" sldId="2147483648"/>
            <pc:sldLayoutMk cId="127103043" sldId="2147483654"/>
          </pc:sldLayoutMkLst>
        </pc:sldLayoutChg>
        <pc:sldLayoutChg chg="add del">
          <pc:chgData name="Tailan Orlando" userId="7d9b5629c8db9d5a" providerId="LiveId" clId="{4838E3E1-C2E2-4E55-A165-FC16C5323740}" dt="2023-10-16T19:31:06.663" v="164" actId="2696"/>
          <pc:sldLayoutMkLst>
            <pc:docMk/>
            <pc:sldMasterMk cId="3914401011" sldId="2147483648"/>
            <pc:sldLayoutMk cId="3301217877" sldId="2147483655"/>
          </pc:sldLayoutMkLst>
        </pc:sldLayoutChg>
        <pc:sldLayoutChg chg="add del">
          <pc:chgData name="Tailan Orlando" userId="7d9b5629c8db9d5a" providerId="LiveId" clId="{4838E3E1-C2E2-4E55-A165-FC16C5323740}" dt="2023-10-16T19:31:07.324" v="165" actId="2696"/>
          <pc:sldLayoutMkLst>
            <pc:docMk/>
            <pc:sldMasterMk cId="3914401011" sldId="2147483648"/>
            <pc:sldLayoutMk cId="2677603156" sldId="2147483656"/>
          </pc:sldLayoutMkLst>
        </pc:sldLayoutChg>
        <pc:sldLayoutChg chg="add del">
          <pc:chgData name="Tailan Orlando" userId="7d9b5629c8db9d5a" providerId="LiveId" clId="{4838E3E1-C2E2-4E55-A165-FC16C5323740}" dt="2023-10-16T19:31:08.110" v="166" actId="2696"/>
          <pc:sldLayoutMkLst>
            <pc:docMk/>
            <pc:sldMasterMk cId="3914401011" sldId="2147483648"/>
            <pc:sldLayoutMk cId="313678922" sldId="2147483657"/>
          </pc:sldLayoutMkLst>
        </pc:sldLayoutChg>
        <pc:sldLayoutChg chg="add del">
          <pc:chgData name="Tailan Orlando" userId="7d9b5629c8db9d5a" providerId="LiveId" clId="{4838E3E1-C2E2-4E55-A165-FC16C5323740}" dt="2023-10-16T19:31:08.636" v="167" actId="2696"/>
          <pc:sldLayoutMkLst>
            <pc:docMk/>
            <pc:sldMasterMk cId="3914401011" sldId="2147483648"/>
            <pc:sldLayoutMk cId="3210142687" sldId="2147483658"/>
          </pc:sldLayoutMkLst>
        </pc:sldLayoutChg>
        <pc:sldLayoutChg chg="add del">
          <pc:chgData name="Tailan Orlando" userId="7d9b5629c8db9d5a" providerId="LiveId" clId="{4838E3E1-C2E2-4E55-A165-FC16C5323740}" dt="2023-10-16T19:31:09.956" v="168" actId="2696"/>
          <pc:sldLayoutMkLst>
            <pc:docMk/>
            <pc:sldMasterMk cId="3914401011" sldId="2147483648"/>
            <pc:sldLayoutMk cId="2490108886" sldId="2147483659"/>
          </pc:sldLayoutMkLst>
        </pc:sldLayoutChg>
        <pc:sldLayoutChg chg="new del mod">
          <pc:chgData name="Tailan Orlando" userId="7d9b5629c8db9d5a" providerId="LiveId" clId="{4838E3E1-C2E2-4E55-A165-FC16C5323740}" dt="2023-10-16T19:26:25.294" v="100" actId="11236"/>
          <pc:sldLayoutMkLst>
            <pc:docMk/>
            <pc:sldMasterMk cId="3914401011" sldId="2147483648"/>
            <pc:sldLayoutMk cId="36552717" sldId="2147483660"/>
          </pc:sldLayoutMkLst>
        </pc:sldLayoutChg>
      </pc:sldMasterChg>
      <pc:sldMasterChg chg="new del mod addSldLayout delSldLayout">
        <pc:chgData name="Tailan Orlando" userId="7d9b5629c8db9d5a" providerId="LiveId" clId="{4838E3E1-C2E2-4E55-A165-FC16C5323740}" dt="2023-10-16T19:39:07.531" v="243" actId="6938"/>
        <pc:sldMasterMkLst>
          <pc:docMk/>
          <pc:sldMasterMk cId="12081874" sldId="2147483651"/>
        </pc:sldMasterMkLst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512699876" sldId="2147483652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343678399" sldId="2147483653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132349996" sldId="2147483654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258641588" sldId="2147483655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1567192089" sldId="2147483656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4273164180" sldId="2147483657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713399023" sldId="2147483658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546861224" sldId="2147483659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2081376121" sldId="2147483660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819932655" sldId="2147483661"/>
          </pc:sldLayoutMkLst>
        </pc:sldLayoutChg>
        <pc:sldLayoutChg chg="new del replId">
          <pc:chgData name="Tailan Orlando" userId="7d9b5629c8db9d5a" providerId="LiveId" clId="{4838E3E1-C2E2-4E55-A165-FC16C5323740}" dt="2023-10-16T19:39:07.531" v="243" actId="6938"/>
          <pc:sldLayoutMkLst>
            <pc:docMk/>
            <pc:sldMasterMk cId="12081874" sldId="2147483651"/>
            <pc:sldLayoutMk cId="4131854035" sldId="2147483662"/>
          </pc:sldLayoutMkLst>
        </pc:sldLayoutChg>
      </pc:sldMasterChg>
      <pc:sldMasterChg chg="new del mod addSldLayout delSldLayout">
        <pc:chgData name="Tailan Orlando" userId="7d9b5629c8db9d5a" providerId="LiveId" clId="{4838E3E1-C2E2-4E55-A165-FC16C5323740}" dt="2023-10-16T19:42:35.817" v="275" actId="2696"/>
        <pc:sldMasterMkLst>
          <pc:docMk/>
          <pc:sldMasterMk cId="1721069481" sldId="2147483651"/>
        </pc:sldMasterMkLst>
        <pc:sldLayoutChg chg="new del replId">
          <pc:chgData name="Tailan Orlando" userId="7d9b5629c8db9d5a" providerId="LiveId" clId="{4838E3E1-C2E2-4E55-A165-FC16C5323740}" dt="2023-10-16T19:42:35.782" v="264" actId="2696"/>
          <pc:sldLayoutMkLst>
            <pc:docMk/>
            <pc:sldMasterMk cId="1721069481" sldId="2147483651"/>
            <pc:sldLayoutMk cId="2677045381" sldId="2147483652"/>
          </pc:sldLayoutMkLst>
        </pc:sldLayoutChg>
        <pc:sldLayoutChg chg="new del replId">
          <pc:chgData name="Tailan Orlando" userId="7d9b5629c8db9d5a" providerId="LiveId" clId="{4838E3E1-C2E2-4E55-A165-FC16C5323740}" dt="2023-10-16T19:42:35.786" v="265" actId="2696"/>
          <pc:sldLayoutMkLst>
            <pc:docMk/>
            <pc:sldMasterMk cId="1721069481" sldId="2147483651"/>
            <pc:sldLayoutMk cId="560839429" sldId="2147483653"/>
          </pc:sldLayoutMkLst>
        </pc:sldLayoutChg>
        <pc:sldLayoutChg chg="new del replId">
          <pc:chgData name="Tailan Orlando" userId="7d9b5629c8db9d5a" providerId="LiveId" clId="{4838E3E1-C2E2-4E55-A165-FC16C5323740}" dt="2023-10-16T19:42:35.790" v="266" actId="2696"/>
          <pc:sldLayoutMkLst>
            <pc:docMk/>
            <pc:sldMasterMk cId="1721069481" sldId="2147483651"/>
            <pc:sldLayoutMk cId="772350377" sldId="2147483654"/>
          </pc:sldLayoutMkLst>
        </pc:sldLayoutChg>
        <pc:sldLayoutChg chg="new del replId">
          <pc:chgData name="Tailan Orlando" userId="7d9b5629c8db9d5a" providerId="LiveId" clId="{4838E3E1-C2E2-4E55-A165-FC16C5323740}" dt="2023-10-16T19:42:35.793" v="267" actId="2696"/>
          <pc:sldLayoutMkLst>
            <pc:docMk/>
            <pc:sldMasterMk cId="1721069481" sldId="2147483651"/>
            <pc:sldLayoutMk cId="1171097580" sldId="2147483655"/>
          </pc:sldLayoutMkLst>
        </pc:sldLayoutChg>
        <pc:sldLayoutChg chg="new del replId">
          <pc:chgData name="Tailan Orlando" userId="7d9b5629c8db9d5a" providerId="LiveId" clId="{4838E3E1-C2E2-4E55-A165-FC16C5323740}" dt="2023-10-16T19:42:35.797" v="268" actId="2696"/>
          <pc:sldLayoutMkLst>
            <pc:docMk/>
            <pc:sldMasterMk cId="1721069481" sldId="2147483651"/>
            <pc:sldLayoutMk cId="594701157" sldId="2147483656"/>
          </pc:sldLayoutMkLst>
        </pc:sldLayoutChg>
        <pc:sldLayoutChg chg="new del replId">
          <pc:chgData name="Tailan Orlando" userId="7d9b5629c8db9d5a" providerId="LiveId" clId="{4838E3E1-C2E2-4E55-A165-FC16C5323740}" dt="2023-10-16T19:42:35.801" v="269" actId="2696"/>
          <pc:sldLayoutMkLst>
            <pc:docMk/>
            <pc:sldMasterMk cId="1721069481" sldId="2147483651"/>
            <pc:sldLayoutMk cId="3937477945" sldId="2147483657"/>
          </pc:sldLayoutMkLst>
        </pc:sldLayoutChg>
        <pc:sldLayoutChg chg="new del replId">
          <pc:chgData name="Tailan Orlando" userId="7d9b5629c8db9d5a" providerId="LiveId" clId="{4838E3E1-C2E2-4E55-A165-FC16C5323740}" dt="2023-10-16T19:42:35.805" v="270" actId="2696"/>
          <pc:sldLayoutMkLst>
            <pc:docMk/>
            <pc:sldMasterMk cId="1721069481" sldId="2147483651"/>
            <pc:sldLayoutMk cId="1542598617" sldId="2147483658"/>
          </pc:sldLayoutMkLst>
        </pc:sldLayoutChg>
        <pc:sldLayoutChg chg="new del replId">
          <pc:chgData name="Tailan Orlando" userId="7d9b5629c8db9d5a" providerId="LiveId" clId="{4838E3E1-C2E2-4E55-A165-FC16C5323740}" dt="2023-10-16T19:42:35.807" v="271" actId="2696"/>
          <pc:sldLayoutMkLst>
            <pc:docMk/>
            <pc:sldMasterMk cId="1721069481" sldId="2147483651"/>
            <pc:sldLayoutMk cId="2858001867" sldId="2147483659"/>
          </pc:sldLayoutMkLst>
        </pc:sldLayoutChg>
        <pc:sldLayoutChg chg="new del replId">
          <pc:chgData name="Tailan Orlando" userId="7d9b5629c8db9d5a" providerId="LiveId" clId="{4838E3E1-C2E2-4E55-A165-FC16C5323740}" dt="2023-10-16T19:42:35.810" v="272" actId="2696"/>
          <pc:sldLayoutMkLst>
            <pc:docMk/>
            <pc:sldMasterMk cId="1721069481" sldId="2147483651"/>
            <pc:sldLayoutMk cId="1872962417" sldId="2147483660"/>
          </pc:sldLayoutMkLst>
        </pc:sldLayoutChg>
        <pc:sldLayoutChg chg="new del replId">
          <pc:chgData name="Tailan Orlando" userId="7d9b5629c8db9d5a" providerId="LiveId" clId="{4838E3E1-C2E2-4E55-A165-FC16C5323740}" dt="2023-10-16T19:42:35.812" v="273" actId="2696"/>
          <pc:sldLayoutMkLst>
            <pc:docMk/>
            <pc:sldMasterMk cId="1721069481" sldId="2147483651"/>
            <pc:sldLayoutMk cId="2448073255" sldId="2147483661"/>
          </pc:sldLayoutMkLst>
        </pc:sldLayoutChg>
        <pc:sldLayoutChg chg="new del replId">
          <pc:chgData name="Tailan Orlando" userId="7d9b5629c8db9d5a" providerId="LiveId" clId="{4838E3E1-C2E2-4E55-A165-FC16C5323740}" dt="2023-10-16T19:42:35.814" v="274" actId="2696"/>
          <pc:sldLayoutMkLst>
            <pc:docMk/>
            <pc:sldMasterMk cId="1721069481" sldId="2147483651"/>
            <pc:sldLayoutMk cId="2873901475" sldId="2147483662"/>
          </pc:sldLayoutMkLst>
        </pc:sldLayoutChg>
      </pc:sldMasterChg>
      <pc:sldMasterChg chg="new add del mod addSldLayout delSldLayout">
        <pc:chgData name="Tailan Orlando" userId="7d9b5629c8db9d5a" providerId="LiveId" clId="{4838E3E1-C2E2-4E55-A165-FC16C5323740}" dt="2023-10-16T19:48:21.067" v="370" actId="2696"/>
        <pc:sldMasterMkLst>
          <pc:docMk/>
          <pc:sldMasterMk cId="1935055940" sldId="2147483651"/>
        </pc:sldMasterMkLst>
        <pc:sldLayoutChg chg="new add del replId">
          <pc:chgData name="Tailan Orlando" userId="7d9b5629c8db9d5a" providerId="LiveId" clId="{4838E3E1-C2E2-4E55-A165-FC16C5323740}" dt="2023-10-16T19:48:21.027" v="359" actId="2696"/>
          <pc:sldLayoutMkLst>
            <pc:docMk/>
            <pc:sldMasterMk cId="1935055940" sldId="2147483651"/>
            <pc:sldLayoutMk cId="783126782" sldId="2147483652"/>
          </pc:sldLayoutMkLst>
        </pc:sldLayoutChg>
        <pc:sldLayoutChg chg="new add del replId">
          <pc:chgData name="Tailan Orlando" userId="7d9b5629c8db9d5a" providerId="LiveId" clId="{4838E3E1-C2E2-4E55-A165-FC16C5323740}" dt="2023-10-16T19:48:21.032" v="360" actId="2696"/>
          <pc:sldLayoutMkLst>
            <pc:docMk/>
            <pc:sldMasterMk cId="1935055940" sldId="2147483651"/>
            <pc:sldLayoutMk cId="4010394280" sldId="2147483653"/>
          </pc:sldLayoutMkLst>
        </pc:sldLayoutChg>
        <pc:sldLayoutChg chg="new add del replId">
          <pc:chgData name="Tailan Orlando" userId="7d9b5629c8db9d5a" providerId="LiveId" clId="{4838E3E1-C2E2-4E55-A165-FC16C5323740}" dt="2023-10-16T19:48:21.036" v="361" actId="2696"/>
          <pc:sldLayoutMkLst>
            <pc:docMk/>
            <pc:sldMasterMk cId="1935055940" sldId="2147483651"/>
            <pc:sldLayoutMk cId="1317774760" sldId="2147483654"/>
          </pc:sldLayoutMkLst>
        </pc:sldLayoutChg>
        <pc:sldLayoutChg chg="new add del replId">
          <pc:chgData name="Tailan Orlando" userId="7d9b5629c8db9d5a" providerId="LiveId" clId="{4838E3E1-C2E2-4E55-A165-FC16C5323740}" dt="2023-10-16T19:48:21.040" v="362" actId="2696"/>
          <pc:sldLayoutMkLst>
            <pc:docMk/>
            <pc:sldMasterMk cId="1935055940" sldId="2147483651"/>
            <pc:sldLayoutMk cId="3251832639" sldId="2147483655"/>
          </pc:sldLayoutMkLst>
        </pc:sldLayoutChg>
        <pc:sldLayoutChg chg="new add del replId">
          <pc:chgData name="Tailan Orlando" userId="7d9b5629c8db9d5a" providerId="LiveId" clId="{4838E3E1-C2E2-4E55-A165-FC16C5323740}" dt="2023-10-16T19:48:21.045" v="363" actId="2696"/>
          <pc:sldLayoutMkLst>
            <pc:docMk/>
            <pc:sldMasterMk cId="1935055940" sldId="2147483651"/>
            <pc:sldLayoutMk cId="95418802" sldId="2147483656"/>
          </pc:sldLayoutMkLst>
        </pc:sldLayoutChg>
        <pc:sldLayoutChg chg="new add del replId">
          <pc:chgData name="Tailan Orlando" userId="7d9b5629c8db9d5a" providerId="LiveId" clId="{4838E3E1-C2E2-4E55-A165-FC16C5323740}" dt="2023-10-16T19:48:21.049" v="364" actId="2696"/>
          <pc:sldLayoutMkLst>
            <pc:docMk/>
            <pc:sldMasterMk cId="1935055940" sldId="2147483651"/>
            <pc:sldLayoutMk cId="2496711780" sldId="2147483657"/>
          </pc:sldLayoutMkLst>
        </pc:sldLayoutChg>
        <pc:sldLayoutChg chg="new add del replId">
          <pc:chgData name="Tailan Orlando" userId="7d9b5629c8db9d5a" providerId="LiveId" clId="{4838E3E1-C2E2-4E55-A165-FC16C5323740}" dt="2023-10-16T19:48:21.054" v="365" actId="2696"/>
          <pc:sldLayoutMkLst>
            <pc:docMk/>
            <pc:sldMasterMk cId="1935055940" sldId="2147483651"/>
            <pc:sldLayoutMk cId="268087483" sldId="2147483658"/>
          </pc:sldLayoutMkLst>
        </pc:sldLayoutChg>
        <pc:sldLayoutChg chg="new add del replId">
          <pc:chgData name="Tailan Orlando" userId="7d9b5629c8db9d5a" providerId="LiveId" clId="{4838E3E1-C2E2-4E55-A165-FC16C5323740}" dt="2023-10-16T19:48:21.057" v="366" actId="2696"/>
          <pc:sldLayoutMkLst>
            <pc:docMk/>
            <pc:sldMasterMk cId="1935055940" sldId="2147483651"/>
            <pc:sldLayoutMk cId="2566843792" sldId="2147483659"/>
          </pc:sldLayoutMkLst>
        </pc:sldLayoutChg>
        <pc:sldLayoutChg chg="new add del replId">
          <pc:chgData name="Tailan Orlando" userId="7d9b5629c8db9d5a" providerId="LiveId" clId="{4838E3E1-C2E2-4E55-A165-FC16C5323740}" dt="2023-10-16T19:48:21.060" v="367" actId="2696"/>
          <pc:sldLayoutMkLst>
            <pc:docMk/>
            <pc:sldMasterMk cId="1935055940" sldId="2147483651"/>
            <pc:sldLayoutMk cId="2378604617" sldId="2147483660"/>
          </pc:sldLayoutMkLst>
        </pc:sldLayoutChg>
        <pc:sldLayoutChg chg="new add del replId">
          <pc:chgData name="Tailan Orlando" userId="7d9b5629c8db9d5a" providerId="LiveId" clId="{4838E3E1-C2E2-4E55-A165-FC16C5323740}" dt="2023-10-16T19:48:21.062" v="368" actId="2696"/>
          <pc:sldLayoutMkLst>
            <pc:docMk/>
            <pc:sldMasterMk cId="1935055940" sldId="2147483651"/>
            <pc:sldLayoutMk cId="1089441863" sldId="2147483661"/>
          </pc:sldLayoutMkLst>
        </pc:sldLayoutChg>
        <pc:sldLayoutChg chg="new add del replId">
          <pc:chgData name="Tailan Orlando" userId="7d9b5629c8db9d5a" providerId="LiveId" clId="{4838E3E1-C2E2-4E55-A165-FC16C5323740}" dt="2023-10-16T19:48:21.065" v="369" actId="2696"/>
          <pc:sldLayoutMkLst>
            <pc:docMk/>
            <pc:sldMasterMk cId="1935055940" sldId="2147483651"/>
            <pc:sldLayoutMk cId="1259353478" sldId="2147483662"/>
          </pc:sldLayoutMkLst>
        </pc:sldLayoutChg>
      </pc:sldMasterChg>
      <pc:sldMasterChg chg="new del mod addSldLayout delSldLayout">
        <pc:chgData name="Tailan Orlando" userId="7d9b5629c8db9d5a" providerId="LiveId" clId="{4838E3E1-C2E2-4E55-A165-FC16C5323740}" dt="2023-10-16T19:50:43.339" v="403" actId="2696"/>
        <pc:sldMasterMkLst>
          <pc:docMk/>
          <pc:sldMasterMk cId="4254230386" sldId="2147483651"/>
        </pc:sldMasterMkLst>
        <pc:sldLayoutChg chg="new del replId">
          <pc:chgData name="Tailan Orlando" userId="7d9b5629c8db9d5a" providerId="LiveId" clId="{4838E3E1-C2E2-4E55-A165-FC16C5323740}" dt="2023-10-16T19:50:43.302" v="392" actId="2696"/>
          <pc:sldLayoutMkLst>
            <pc:docMk/>
            <pc:sldMasterMk cId="4254230386" sldId="2147483651"/>
            <pc:sldLayoutMk cId="924785620" sldId="2147483652"/>
          </pc:sldLayoutMkLst>
        </pc:sldLayoutChg>
        <pc:sldLayoutChg chg="new del replId">
          <pc:chgData name="Tailan Orlando" userId="7d9b5629c8db9d5a" providerId="LiveId" clId="{4838E3E1-C2E2-4E55-A165-FC16C5323740}" dt="2023-10-16T19:50:43.305" v="393" actId="2696"/>
          <pc:sldLayoutMkLst>
            <pc:docMk/>
            <pc:sldMasterMk cId="4254230386" sldId="2147483651"/>
            <pc:sldLayoutMk cId="1351305420" sldId="2147483653"/>
          </pc:sldLayoutMkLst>
        </pc:sldLayoutChg>
        <pc:sldLayoutChg chg="new del replId">
          <pc:chgData name="Tailan Orlando" userId="7d9b5629c8db9d5a" providerId="LiveId" clId="{4838E3E1-C2E2-4E55-A165-FC16C5323740}" dt="2023-10-16T19:50:43.309" v="394" actId="2696"/>
          <pc:sldLayoutMkLst>
            <pc:docMk/>
            <pc:sldMasterMk cId="4254230386" sldId="2147483651"/>
            <pc:sldLayoutMk cId="309329830" sldId="2147483654"/>
          </pc:sldLayoutMkLst>
        </pc:sldLayoutChg>
        <pc:sldLayoutChg chg="new del replId">
          <pc:chgData name="Tailan Orlando" userId="7d9b5629c8db9d5a" providerId="LiveId" clId="{4838E3E1-C2E2-4E55-A165-FC16C5323740}" dt="2023-10-16T19:50:43.312" v="395" actId="2696"/>
          <pc:sldLayoutMkLst>
            <pc:docMk/>
            <pc:sldMasterMk cId="4254230386" sldId="2147483651"/>
            <pc:sldLayoutMk cId="111043458" sldId="2147483655"/>
          </pc:sldLayoutMkLst>
        </pc:sldLayoutChg>
        <pc:sldLayoutChg chg="new del replId">
          <pc:chgData name="Tailan Orlando" userId="7d9b5629c8db9d5a" providerId="LiveId" clId="{4838E3E1-C2E2-4E55-A165-FC16C5323740}" dt="2023-10-16T19:50:43.317" v="396" actId="2696"/>
          <pc:sldLayoutMkLst>
            <pc:docMk/>
            <pc:sldMasterMk cId="4254230386" sldId="2147483651"/>
            <pc:sldLayoutMk cId="358501322" sldId="2147483656"/>
          </pc:sldLayoutMkLst>
        </pc:sldLayoutChg>
        <pc:sldLayoutChg chg="new del replId">
          <pc:chgData name="Tailan Orlando" userId="7d9b5629c8db9d5a" providerId="LiveId" clId="{4838E3E1-C2E2-4E55-A165-FC16C5323740}" dt="2023-10-16T19:50:43.321" v="397" actId="2696"/>
          <pc:sldLayoutMkLst>
            <pc:docMk/>
            <pc:sldMasterMk cId="4254230386" sldId="2147483651"/>
            <pc:sldLayoutMk cId="3585733665" sldId="2147483657"/>
          </pc:sldLayoutMkLst>
        </pc:sldLayoutChg>
        <pc:sldLayoutChg chg="new del replId">
          <pc:chgData name="Tailan Orlando" userId="7d9b5629c8db9d5a" providerId="LiveId" clId="{4838E3E1-C2E2-4E55-A165-FC16C5323740}" dt="2023-10-16T19:50:43.324" v="398" actId="2696"/>
          <pc:sldLayoutMkLst>
            <pc:docMk/>
            <pc:sldMasterMk cId="4254230386" sldId="2147483651"/>
            <pc:sldLayoutMk cId="2980199473" sldId="2147483658"/>
          </pc:sldLayoutMkLst>
        </pc:sldLayoutChg>
        <pc:sldLayoutChg chg="new del replId">
          <pc:chgData name="Tailan Orlando" userId="7d9b5629c8db9d5a" providerId="LiveId" clId="{4838E3E1-C2E2-4E55-A165-FC16C5323740}" dt="2023-10-16T19:50:43.327" v="399" actId="2696"/>
          <pc:sldLayoutMkLst>
            <pc:docMk/>
            <pc:sldMasterMk cId="4254230386" sldId="2147483651"/>
            <pc:sldLayoutMk cId="3619050978" sldId="2147483659"/>
          </pc:sldLayoutMkLst>
        </pc:sldLayoutChg>
        <pc:sldLayoutChg chg="new del replId">
          <pc:chgData name="Tailan Orlando" userId="7d9b5629c8db9d5a" providerId="LiveId" clId="{4838E3E1-C2E2-4E55-A165-FC16C5323740}" dt="2023-10-16T19:50:43.330" v="400" actId="2696"/>
          <pc:sldLayoutMkLst>
            <pc:docMk/>
            <pc:sldMasterMk cId="4254230386" sldId="2147483651"/>
            <pc:sldLayoutMk cId="1461574741" sldId="2147483660"/>
          </pc:sldLayoutMkLst>
        </pc:sldLayoutChg>
        <pc:sldLayoutChg chg="new del replId">
          <pc:chgData name="Tailan Orlando" userId="7d9b5629c8db9d5a" providerId="LiveId" clId="{4838E3E1-C2E2-4E55-A165-FC16C5323740}" dt="2023-10-16T19:50:43.333" v="401" actId="2696"/>
          <pc:sldLayoutMkLst>
            <pc:docMk/>
            <pc:sldMasterMk cId="4254230386" sldId="2147483651"/>
            <pc:sldLayoutMk cId="2344949082" sldId="2147483661"/>
          </pc:sldLayoutMkLst>
        </pc:sldLayoutChg>
        <pc:sldLayoutChg chg="new del replId">
          <pc:chgData name="Tailan Orlando" userId="7d9b5629c8db9d5a" providerId="LiveId" clId="{4838E3E1-C2E2-4E55-A165-FC16C5323740}" dt="2023-10-16T19:50:43.336" v="402" actId="2696"/>
          <pc:sldLayoutMkLst>
            <pc:docMk/>
            <pc:sldMasterMk cId="4254230386" sldId="2147483651"/>
            <pc:sldLayoutMk cId="253625306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D7EA-004A-4869-8F2E-AABAD297C061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AC4D-9355-4C04-8058-E9B50AD56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63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AC4D-9355-4C04-8058-E9B50AD56C1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2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67D6029D-264D-19C6-642E-3CD394FD9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2" y="1775152"/>
            <a:ext cx="10620377" cy="1056983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D37CFEAA-D52D-38C0-7CDB-DF448C1D0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1" y="2947919"/>
            <a:ext cx="10620377" cy="5572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F93FC560-2031-23C2-6E3F-2CDC9FDBD85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14371" y="3620983"/>
            <a:ext cx="10620377" cy="14558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332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89CA570-7B2A-832F-DC3E-B980E4DBE84A}"/>
              </a:ext>
            </a:extLst>
          </p:cNvPr>
          <p:cNvSpPr/>
          <p:nvPr userDrawn="1"/>
        </p:nvSpPr>
        <p:spPr>
          <a:xfrm>
            <a:off x="0" y="915762"/>
            <a:ext cx="9620250" cy="585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CB233C-5BD5-508D-56E1-9560141F81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50480" y="249757"/>
            <a:ext cx="877940" cy="74315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EB526EF-F19E-997A-50AF-57EFBF923885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6250" y="268393"/>
            <a:ext cx="900000" cy="705881"/>
          </a:xfrm>
          <a:prstGeom prst="rect">
            <a:avLst/>
          </a:prstGeom>
        </p:spPr>
      </p:pic>
      <p:sp>
        <p:nvSpPr>
          <p:cNvPr id="13" name="Espaço Reservado para Número de Slide 7">
            <a:extLst>
              <a:ext uri="{FF2B5EF4-FFF2-40B4-BE49-F238E27FC236}">
                <a16:creationId xmlns:a16="http://schemas.microsoft.com/office/drawing/2014/main" id="{991BC6F3-B156-1554-020E-8F439CD12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869" y="6361698"/>
            <a:ext cx="771381" cy="33926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1F73E1-FBEC-4F15-AB3F-4DA468B32BDE}" type="slidenum">
              <a:rPr lang="pt-BR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pPr/>
              <a:t>‹nº›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Espaço Reservado para Rodapé 9">
            <a:extLst>
              <a:ext uri="{FF2B5EF4-FFF2-40B4-BE49-F238E27FC236}">
                <a16:creationId xmlns:a16="http://schemas.microsoft.com/office/drawing/2014/main" id="{3BF4D23A-7678-E89A-2508-488A864C1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0724" y="6289915"/>
            <a:ext cx="7137728" cy="469860"/>
          </a:xfrm>
          <a:prstGeom prst="rect">
            <a:avLst/>
          </a:prstGeom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“Short Title“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Presenter Name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5C26CFB-9D31-D98F-11E5-3A338C0A51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4439" y="6305840"/>
            <a:ext cx="423308" cy="39304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14B21FC-6468-52B5-EB0A-C239A275157C}"/>
              </a:ext>
            </a:extLst>
          </p:cNvPr>
          <p:cNvSpPr/>
          <p:nvPr userDrawn="1"/>
        </p:nvSpPr>
        <p:spPr>
          <a:xfrm>
            <a:off x="285750" y="6160390"/>
            <a:ext cx="11620500" cy="20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Espaço Reservado para Conteúdo 10">
            <a:extLst>
              <a:ext uri="{FF2B5EF4-FFF2-40B4-BE49-F238E27FC236}">
                <a16:creationId xmlns:a16="http://schemas.microsoft.com/office/drawing/2014/main" id="{55A9273E-0BC2-00E0-968B-06AE0EC236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473" y="6305939"/>
            <a:ext cx="700090" cy="392846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3E151BFB-985D-C088-832D-10B213D352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0265" y="6199032"/>
            <a:ext cx="407756" cy="60666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C19E2D92-E8CA-835A-5F37-46B12D10EF7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03735" y="6240942"/>
            <a:ext cx="482784" cy="522840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425238FF-F680-E2F9-470E-295E7F9DB5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49" y="6361698"/>
            <a:ext cx="1030730" cy="281329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E8E2C23B-B780-53A8-13FA-187EC1DA1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86746"/>
            <a:ext cx="9144000" cy="5000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7C0C5502-A8A4-3110-0217-F95E5D05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52085"/>
            <a:ext cx="11620500" cy="486275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Conteúdo 2">
            <a:extLst>
              <a:ext uri="{FF2B5EF4-FFF2-40B4-BE49-F238E27FC236}">
                <a16:creationId xmlns:a16="http://schemas.microsoft.com/office/drawing/2014/main" id="{9981E8EA-51D9-CA7E-D1B1-62FDFA993E11}"/>
              </a:ext>
            </a:extLst>
          </p:cNvPr>
          <p:cNvSpPr txBox="1">
            <a:spLocks/>
          </p:cNvSpPr>
          <p:nvPr userDrawn="1"/>
        </p:nvSpPr>
        <p:spPr>
          <a:xfrm>
            <a:off x="285748" y="1393693"/>
            <a:ext cx="11514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0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4FFC4C84-F079-AA7F-F944-C539C13FF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PAPER TITLE PAPER TITLE PAPER TITLE PAPER TITLE</a:t>
            </a:r>
            <a:endParaRPr lang="en-US" dirty="0"/>
          </a:p>
        </p:txBody>
      </p:sp>
      <p:sp>
        <p:nvSpPr>
          <p:cNvPr id="20" name="Subtítulo 19">
            <a:extLst>
              <a:ext uri="{FF2B5EF4-FFF2-40B4-BE49-F238E27FC236}">
                <a16:creationId xmlns:a16="http://schemas.microsoft.com/office/drawing/2014/main" id="{576F8C74-A831-58F6-679E-43EEDA152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pt-BR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Author Name</a:t>
            </a:r>
            <a:r>
              <a:rPr lang="en-US" altLang="pt-BR" sz="2400" baseline="30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pt-BR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pt-BR" sz="2400" baseline="30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Author Name</a:t>
            </a:r>
            <a:r>
              <a:rPr lang="en-US" altLang="pt-BR" sz="2400" baseline="30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pt-BR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Author Name</a:t>
            </a:r>
            <a:r>
              <a:rPr lang="en-US" altLang="pt-BR" sz="2400" baseline="300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pt-BR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C527BD6-8290-5640-DF0E-50CABBD773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Author(s) Affiliation</a:t>
            </a:r>
          </a:p>
          <a:p>
            <a:pPr marL="355600" algn="l" fontAlgn="auto">
              <a:spcAft>
                <a:spcPts val="0"/>
              </a:spcAft>
              <a:defRPr/>
            </a:pPr>
            <a:r>
              <a:rPr lang="en-US" sz="20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Author(s) Affiliation</a:t>
            </a:r>
          </a:p>
          <a:p>
            <a:pPr marL="723900" algn="l" fontAlgn="auto">
              <a:spcAft>
                <a:spcPts val="0"/>
              </a:spcAft>
              <a:defRPr/>
            </a:pPr>
            <a:r>
              <a:rPr lang="en-US" sz="20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3,4,5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Author(s) Affiliation</a:t>
            </a:r>
          </a:p>
        </p:txBody>
      </p:sp>
    </p:spTree>
    <p:extLst>
      <p:ext uri="{BB962C8B-B14F-4D97-AF65-F5344CB8AC3E}">
        <p14:creationId xmlns:p14="http://schemas.microsoft.com/office/powerpoint/2010/main" val="183804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3505D53-4FFD-B53E-6860-47E74D2D1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1F73E1-FBEC-4F15-AB3F-4DA468B32BDE}" type="slidenum">
              <a:rPr lang="pt-BR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FEC79-1E6E-C42A-3442-D7FD20320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“Short Title“</a:t>
            </a:r>
          </a:p>
          <a:p>
            <a:pPr algn="ctr"/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Presenter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Name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CD49238-0098-8B4D-B12B-AE1F3CB40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PRESENTATION TEMPLATE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FCED940-C2C0-7C21-DABC-0A3D4766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 following are guidelines recommended by COBEP/SPEC 2023 for all presentations to follow:</a:t>
            </a:r>
          </a:p>
          <a:p>
            <a:pPr marL="0" indent="0">
              <a:buNone/>
            </a:pPr>
            <a:endParaRPr lang="en-US" sz="2000" u="sng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Recommended Guidelines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Font should be sans serif type like Verdana or Tahoma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Headings should be 28pt or larger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Text should be 20pt or larger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 smallest text size in figures and tables should be 14pt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 size of the slide should respect the 16:9 aspect ratio.</a:t>
            </a:r>
          </a:p>
          <a:p>
            <a:pPr>
              <a:buFontTx/>
              <a:buAutoNum type="arabi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The oral presentation time will be 20 minutes: 15 minutes for the oral presentation and 5 minutes for questions.</a:t>
            </a:r>
          </a:p>
          <a:p>
            <a:pPr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If the presentation exceeds 15 minutes, it will be interrupted.</a:t>
            </a:r>
            <a:endParaRPr lang="pt-B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36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142</Words>
  <Application>Microsoft Office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Tema do Office</vt:lpstr>
      <vt:lpstr>PAPER TITLE PAPER TITLE PAPER TITLE PAPER TITLE</vt:lpstr>
      <vt:lpstr>PRESENTATION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Tailan Orlando</dc:creator>
  <cp:lastModifiedBy>Tailan Orlando</cp:lastModifiedBy>
  <cp:revision>2</cp:revision>
  <dcterms:created xsi:type="dcterms:W3CDTF">2023-03-16T13:28:49Z</dcterms:created>
  <dcterms:modified xsi:type="dcterms:W3CDTF">2023-10-17T15:18:53Z</dcterms:modified>
</cp:coreProperties>
</file>